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</p:sldMasterIdLst>
  <p:notesMasterIdLst>
    <p:notesMasterId r:id="rId17"/>
  </p:notesMasterIdLst>
  <p:sldIdLst>
    <p:sldId id="256" r:id="rId2"/>
    <p:sldId id="260" r:id="rId3"/>
    <p:sldId id="257" r:id="rId4"/>
    <p:sldId id="283" r:id="rId5"/>
    <p:sldId id="285" r:id="rId6"/>
    <p:sldId id="263" r:id="rId7"/>
    <p:sldId id="284" r:id="rId8"/>
    <p:sldId id="276" r:id="rId9"/>
    <p:sldId id="280" r:id="rId10"/>
    <p:sldId id="262" r:id="rId11"/>
    <p:sldId id="277" r:id="rId12"/>
    <p:sldId id="278" r:id="rId13"/>
    <p:sldId id="282" r:id="rId14"/>
    <p:sldId id="268" r:id="rId15"/>
    <p:sldId id="273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8471"/>
    <a:srgbClr val="389077"/>
    <a:srgbClr val="815129"/>
    <a:srgbClr val="9E72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6830578-EEFB-4422-A2EB-D6B8C012F687}">
  <a:tblStyle styleId="{F6830578-EEFB-4422-A2EB-D6B8C012F68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0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g2a0b56ced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9" name="Google Shape;1209;g2a0b56ced1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4" name="Google Shape;1674;g2a0ab5238da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5" name="Google Shape;1675;g2a0ab5238da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Google Shape;1458;g2a0cb90c90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9" name="Google Shape;1459;g2a0cb90c90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g2a0ab5238da_0_1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1" name="Google Shape;1781;g2a0ab5238da_0_1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4" name="Google Shape;1774;g2a0ab5238da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5" name="Google Shape;1775;g2a0ab5238da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5" name="Google Shape;2275;g2a2025c52aa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6" name="Google Shape;2276;g2a2025c52aa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2" name="Google Shape;2772;g2a0ab5238da_0_217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3" name="Google Shape;2773;g2a0ab5238da_0_217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400742" y="-107129"/>
            <a:ext cx="9541897" cy="5250638"/>
            <a:chOff x="-400742" y="-107129"/>
            <a:chExt cx="9541897" cy="5250638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-102185" y="3374214"/>
              <a:ext cx="9243340" cy="1769295"/>
              <a:chOff x="-102185" y="3374214"/>
              <a:chExt cx="9243340" cy="1769295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-2925" y="3374214"/>
                <a:ext cx="9141155" cy="1758942"/>
              </a:xfrm>
              <a:custGeom>
                <a:avLst/>
                <a:gdLst/>
                <a:ahLst/>
                <a:cxnLst/>
                <a:rect l="l" t="t" r="r" b="b"/>
                <a:pathLst>
                  <a:path w="6873049" h="1322513" extrusionOk="0">
                    <a:moveTo>
                      <a:pt x="6452712" y="461358"/>
                    </a:moveTo>
                    <a:cubicBezTo>
                      <a:pt x="6350890" y="447356"/>
                      <a:pt x="6271832" y="369823"/>
                      <a:pt x="6178011" y="328770"/>
                    </a:cubicBezTo>
                    <a:cubicBezTo>
                      <a:pt x="6073902" y="283240"/>
                      <a:pt x="5953411" y="284193"/>
                      <a:pt x="5842350" y="310006"/>
                    </a:cubicBezTo>
                    <a:cubicBezTo>
                      <a:pt x="5731288" y="335818"/>
                      <a:pt x="5630514" y="377347"/>
                      <a:pt x="5527834" y="425925"/>
                    </a:cubicBezTo>
                    <a:cubicBezTo>
                      <a:pt x="5420106" y="344105"/>
                      <a:pt x="5282851" y="300290"/>
                      <a:pt x="5146453" y="304100"/>
                    </a:cubicBezTo>
                    <a:cubicBezTo>
                      <a:pt x="5010055" y="307910"/>
                      <a:pt x="4851654" y="353344"/>
                      <a:pt x="4748880" y="441069"/>
                    </a:cubicBezTo>
                    <a:cubicBezTo>
                      <a:pt x="4629246" y="369156"/>
                      <a:pt x="4473607" y="400207"/>
                      <a:pt x="4343019" y="450880"/>
                    </a:cubicBezTo>
                    <a:cubicBezTo>
                      <a:pt x="4212432" y="501458"/>
                      <a:pt x="4082987" y="570514"/>
                      <a:pt x="3942588" y="568800"/>
                    </a:cubicBezTo>
                    <a:cubicBezTo>
                      <a:pt x="3680079" y="565561"/>
                      <a:pt x="3479959" y="320483"/>
                      <a:pt x="3220498" y="281431"/>
                    </a:cubicBezTo>
                    <a:cubicBezTo>
                      <a:pt x="2946940" y="240187"/>
                      <a:pt x="2694051" y="420686"/>
                      <a:pt x="2418207" y="398016"/>
                    </a:cubicBezTo>
                    <a:cubicBezTo>
                      <a:pt x="2279809" y="225709"/>
                      <a:pt x="2078165" y="102837"/>
                      <a:pt x="1858899" y="57117"/>
                    </a:cubicBezTo>
                    <a:cubicBezTo>
                      <a:pt x="1639634" y="11397"/>
                      <a:pt x="1404176" y="43401"/>
                      <a:pt x="1205865" y="145699"/>
                    </a:cubicBezTo>
                    <a:cubicBezTo>
                      <a:pt x="1108901" y="195706"/>
                      <a:pt x="1006317" y="264476"/>
                      <a:pt x="899636" y="239425"/>
                    </a:cubicBezTo>
                    <a:cubicBezTo>
                      <a:pt x="818007" y="220280"/>
                      <a:pt x="760857" y="151033"/>
                      <a:pt x="694563" y="100646"/>
                    </a:cubicBezTo>
                    <a:cubicBezTo>
                      <a:pt x="593979" y="24256"/>
                      <a:pt x="462058" y="-11559"/>
                      <a:pt x="335566" y="3300"/>
                    </a:cubicBezTo>
                    <a:cubicBezTo>
                      <a:pt x="209074" y="18160"/>
                      <a:pt x="89535" y="83406"/>
                      <a:pt x="10383" y="180942"/>
                    </a:cubicBezTo>
                    <a:cubicBezTo>
                      <a:pt x="6763" y="185418"/>
                      <a:pt x="3429" y="189990"/>
                      <a:pt x="0" y="194562"/>
                    </a:cubicBezTo>
                    <a:lnTo>
                      <a:pt x="0" y="1322513"/>
                    </a:lnTo>
                    <a:lnTo>
                      <a:pt x="6873050" y="1322513"/>
                    </a:lnTo>
                    <a:lnTo>
                      <a:pt x="6873050" y="429068"/>
                    </a:lnTo>
                    <a:cubicBezTo>
                      <a:pt x="6742843" y="371632"/>
                      <a:pt x="6594158" y="480789"/>
                      <a:pt x="6452712" y="461262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" name="Google Shape;12;p2"/>
              <p:cNvGrpSpPr/>
              <p:nvPr/>
            </p:nvGrpSpPr>
            <p:grpSpPr>
              <a:xfrm>
                <a:off x="789520" y="4120930"/>
                <a:ext cx="3096819" cy="773811"/>
                <a:chOff x="762295" y="4183480"/>
                <a:chExt cx="3096819" cy="773811"/>
              </a:xfrm>
            </p:grpSpPr>
            <p:grpSp>
              <p:nvGrpSpPr>
                <p:cNvPr id="13" name="Google Shape;13;p2"/>
                <p:cNvGrpSpPr/>
                <p:nvPr/>
              </p:nvGrpSpPr>
              <p:grpSpPr>
                <a:xfrm>
                  <a:off x="762295" y="4183480"/>
                  <a:ext cx="2318034" cy="773811"/>
                  <a:chOff x="762295" y="4190998"/>
                  <a:chExt cx="2318034" cy="773811"/>
                </a:xfrm>
              </p:grpSpPr>
              <p:sp>
                <p:nvSpPr>
                  <p:cNvPr id="14" name="Google Shape;14;p2"/>
                  <p:cNvSpPr/>
                  <p:nvPr/>
                </p:nvSpPr>
                <p:spPr>
                  <a:xfrm>
                    <a:off x="762295" y="4190998"/>
                    <a:ext cx="2318034" cy="7738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5055" h="505759" extrusionOk="0">
                        <a:moveTo>
                          <a:pt x="1514915" y="462992"/>
                        </a:moveTo>
                        <a:cubicBezTo>
                          <a:pt x="1515295" y="420130"/>
                          <a:pt x="1515581" y="376696"/>
                          <a:pt x="1506151" y="335262"/>
                        </a:cubicBezTo>
                        <a:cubicBezTo>
                          <a:pt x="1496721" y="293828"/>
                          <a:pt x="1476052" y="254014"/>
                          <a:pt x="1443667" y="233249"/>
                        </a:cubicBezTo>
                        <a:cubicBezTo>
                          <a:pt x="1411282" y="212485"/>
                          <a:pt x="1363657" y="201817"/>
                          <a:pt x="1338797" y="233630"/>
                        </a:cubicBezTo>
                        <a:cubicBezTo>
                          <a:pt x="1317366" y="183433"/>
                          <a:pt x="1268121" y="151144"/>
                          <a:pt x="1219830" y="155430"/>
                        </a:cubicBezTo>
                        <a:cubicBezTo>
                          <a:pt x="1171538" y="159716"/>
                          <a:pt x="1116103" y="176861"/>
                          <a:pt x="1101529" y="230201"/>
                        </a:cubicBezTo>
                        <a:cubicBezTo>
                          <a:pt x="1068573" y="137714"/>
                          <a:pt x="1012089" y="50750"/>
                          <a:pt x="931318" y="14936"/>
                        </a:cubicBezTo>
                        <a:cubicBezTo>
                          <a:pt x="850546" y="-20782"/>
                          <a:pt x="736912" y="7793"/>
                          <a:pt x="699765" y="98185"/>
                        </a:cubicBezTo>
                        <a:cubicBezTo>
                          <a:pt x="644805" y="45607"/>
                          <a:pt x="565938" y="28557"/>
                          <a:pt x="498216" y="54656"/>
                        </a:cubicBezTo>
                        <a:cubicBezTo>
                          <a:pt x="430493" y="80754"/>
                          <a:pt x="379915" y="142381"/>
                          <a:pt x="363246" y="222581"/>
                        </a:cubicBezTo>
                        <a:cubicBezTo>
                          <a:pt x="363437" y="162193"/>
                          <a:pt x="318003" y="109805"/>
                          <a:pt x="266663" y="98470"/>
                        </a:cubicBezTo>
                        <a:cubicBezTo>
                          <a:pt x="215419" y="87136"/>
                          <a:pt x="161793" y="110758"/>
                          <a:pt x="121597" y="149334"/>
                        </a:cubicBezTo>
                        <a:cubicBezTo>
                          <a:pt x="81402" y="187910"/>
                          <a:pt x="52827" y="239917"/>
                          <a:pt x="27776" y="292971"/>
                        </a:cubicBezTo>
                        <a:cubicBezTo>
                          <a:pt x="-6228" y="364790"/>
                          <a:pt x="-16896" y="459754"/>
                          <a:pt x="41683" y="505759"/>
                        </a:cubicBezTo>
                        <a:lnTo>
                          <a:pt x="1514915" y="462897"/>
                        </a:lnTo>
                        <a:close/>
                      </a:path>
                    </a:pathLst>
                  </a:custGeom>
                  <a:solidFill>
                    <a:srgbClr val="43847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" name="Google Shape;15;p2"/>
                  <p:cNvSpPr/>
                  <p:nvPr/>
                </p:nvSpPr>
                <p:spPr>
                  <a:xfrm>
                    <a:off x="1135593" y="4527789"/>
                    <a:ext cx="323089" cy="1953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1169" h="127670" extrusionOk="0">
                        <a:moveTo>
                          <a:pt x="0" y="120756"/>
                        </a:moveTo>
                        <a:cubicBezTo>
                          <a:pt x="2857" y="82561"/>
                          <a:pt x="28861" y="48176"/>
                          <a:pt x="61246" y="39698"/>
                        </a:cubicBezTo>
                        <a:cubicBezTo>
                          <a:pt x="93631" y="31221"/>
                          <a:pt x="129826" y="49223"/>
                          <a:pt x="146685" y="82275"/>
                        </a:cubicBezTo>
                        <a:cubicBezTo>
                          <a:pt x="150781" y="90276"/>
                          <a:pt x="153829" y="99515"/>
                          <a:pt x="152876" y="108660"/>
                        </a:cubicBezTo>
                        <a:cubicBezTo>
                          <a:pt x="151924" y="117899"/>
                          <a:pt x="145732" y="126852"/>
                          <a:pt x="137731" y="127614"/>
                        </a:cubicBezTo>
                        <a:cubicBezTo>
                          <a:pt x="127730" y="128567"/>
                          <a:pt x="120015" y="117327"/>
                          <a:pt x="116491" y="106373"/>
                        </a:cubicBezTo>
                        <a:cubicBezTo>
                          <a:pt x="106966" y="76846"/>
                          <a:pt x="114586" y="40937"/>
                          <a:pt x="134874" y="19887"/>
                        </a:cubicBezTo>
                        <a:cubicBezTo>
                          <a:pt x="155162" y="-1164"/>
                          <a:pt x="186785" y="-6117"/>
                          <a:pt x="211169" y="7980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" name="Google Shape;16;p2"/>
                  <p:cNvSpPr/>
                  <p:nvPr/>
                </p:nvSpPr>
                <p:spPr>
                  <a:xfrm>
                    <a:off x="1695405" y="4365934"/>
                    <a:ext cx="385607" cy="2961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031" h="193538" extrusionOk="0">
                        <a:moveTo>
                          <a:pt x="0" y="5611"/>
                        </a:moveTo>
                        <a:cubicBezTo>
                          <a:pt x="29432" y="-7248"/>
                          <a:pt x="65246" y="2563"/>
                          <a:pt x="86678" y="29233"/>
                        </a:cubicBezTo>
                        <a:cubicBezTo>
                          <a:pt x="108109" y="55903"/>
                          <a:pt x="113824" y="98003"/>
                          <a:pt x="100489" y="130960"/>
                        </a:cubicBezTo>
                        <a:cubicBezTo>
                          <a:pt x="126206" y="112957"/>
                          <a:pt x="170783" y="100575"/>
                          <a:pt x="198215" y="114767"/>
                        </a:cubicBezTo>
                        <a:cubicBezTo>
                          <a:pt x="225647" y="128959"/>
                          <a:pt x="246412" y="159344"/>
                          <a:pt x="252031" y="193539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" name="Google Shape;17;p2"/>
                  <p:cNvSpPr/>
                  <p:nvPr/>
                </p:nvSpPr>
                <p:spPr>
                  <a:xfrm>
                    <a:off x="2369276" y="4558455"/>
                    <a:ext cx="299188" cy="205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5548" h="134003" extrusionOk="0">
                        <a:moveTo>
                          <a:pt x="0" y="49364"/>
                        </a:moveTo>
                        <a:cubicBezTo>
                          <a:pt x="1429" y="24409"/>
                          <a:pt x="20860" y="3359"/>
                          <a:pt x="42291" y="406"/>
                        </a:cubicBezTo>
                        <a:cubicBezTo>
                          <a:pt x="63818" y="-2547"/>
                          <a:pt x="85630" y="10884"/>
                          <a:pt x="97917" y="31553"/>
                        </a:cubicBezTo>
                        <a:cubicBezTo>
                          <a:pt x="110204" y="52222"/>
                          <a:pt x="113443" y="78892"/>
                          <a:pt x="109442" y="103467"/>
                        </a:cubicBezTo>
                        <a:cubicBezTo>
                          <a:pt x="107252" y="116992"/>
                          <a:pt x="100870" y="132137"/>
                          <a:pt x="89059" y="133851"/>
                        </a:cubicBezTo>
                        <a:cubicBezTo>
                          <a:pt x="80867" y="135089"/>
                          <a:pt x="72866" y="128613"/>
                          <a:pt x="69247" y="120135"/>
                        </a:cubicBezTo>
                        <a:cubicBezTo>
                          <a:pt x="65627" y="111658"/>
                          <a:pt x="65913" y="101371"/>
                          <a:pt x="68199" y="92227"/>
                        </a:cubicBezTo>
                        <a:cubicBezTo>
                          <a:pt x="75438" y="62985"/>
                          <a:pt x="102299" y="43459"/>
                          <a:pt x="128588" y="43840"/>
                        </a:cubicBezTo>
                        <a:cubicBezTo>
                          <a:pt x="154877" y="44221"/>
                          <a:pt x="179546" y="61938"/>
                          <a:pt x="195549" y="86226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" name="Google Shape;18;p2"/>
                <p:cNvGrpSpPr/>
                <p:nvPr/>
              </p:nvGrpSpPr>
              <p:grpSpPr>
                <a:xfrm>
                  <a:off x="2515353" y="4350175"/>
                  <a:ext cx="1343761" cy="607116"/>
                  <a:chOff x="2515353" y="4380926"/>
                  <a:chExt cx="1343761" cy="607116"/>
                </a:xfrm>
              </p:grpSpPr>
              <p:sp>
                <p:nvSpPr>
                  <p:cNvPr id="19" name="Google Shape;19;p2"/>
                  <p:cNvSpPr/>
                  <p:nvPr/>
                </p:nvSpPr>
                <p:spPr>
                  <a:xfrm>
                    <a:off x="2515353" y="4380926"/>
                    <a:ext cx="1343761" cy="6071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8275" h="396808" extrusionOk="0">
                        <a:moveTo>
                          <a:pt x="874034" y="330612"/>
                        </a:moveTo>
                        <a:cubicBezTo>
                          <a:pt x="886417" y="289464"/>
                          <a:pt x="870891" y="240505"/>
                          <a:pt x="837839" y="216121"/>
                        </a:cubicBezTo>
                        <a:cubicBezTo>
                          <a:pt x="804787" y="191737"/>
                          <a:pt x="756019" y="189546"/>
                          <a:pt x="725159" y="216978"/>
                        </a:cubicBezTo>
                        <a:cubicBezTo>
                          <a:pt x="753067" y="157923"/>
                          <a:pt x="734493" y="78008"/>
                          <a:pt x="684106" y="40099"/>
                        </a:cubicBezTo>
                        <a:cubicBezTo>
                          <a:pt x="633718" y="2190"/>
                          <a:pt x="551613" y="17048"/>
                          <a:pt x="510275" y="66007"/>
                        </a:cubicBezTo>
                        <a:cubicBezTo>
                          <a:pt x="494463" y="18668"/>
                          <a:pt x="442171" y="-6669"/>
                          <a:pt x="396260" y="1523"/>
                        </a:cubicBezTo>
                        <a:cubicBezTo>
                          <a:pt x="350349" y="9714"/>
                          <a:pt x="311678" y="45147"/>
                          <a:pt x="286342" y="87343"/>
                        </a:cubicBezTo>
                        <a:cubicBezTo>
                          <a:pt x="261005" y="129539"/>
                          <a:pt x="245003" y="184212"/>
                          <a:pt x="231287" y="232314"/>
                        </a:cubicBezTo>
                        <a:cubicBezTo>
                          <a:pt x="208998" y="185355"/>
                          <a:pt x="158992" y="155447"/>
                          <a:pt x="110320" y="160114"/>
                        </a:cubicBezTo>
                        <a:cubicBezTo>
                          <a:pt x="61647" y="164686"/>
                          <a:pt x="17260" y="203548"/>
                          <a:pt x="2878" y="254031"/>
                        </a:cubicBezTo>
                        <a:cubicBezTo>
                          <a:pt x="-8076" y="292512"/>
                          <a:pt x="13546" y="342518"/>
                          <a:pt x="45645" y="362997"/>
                        </a:cubicBezTo>
                        <a:cubicBezTo>
                          <a:pt x="77744" y="383380"/>
                          <a:pt x="116225" y="386999"/>
                          <a:pt x="153373" y="390143"/>
                        </a:cubicBezTo>
                        <a:cubicBezTo>
                          <a:pt x="404357" y="411479"/>
                          <a:pt x="626289" y="378903"/>
                          <a:pt x="874034" y="330612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" name="Google Shape;20;p2"/>
                  <p:cNvSpPr/>
                  <p:nvPr/>
                </p:nvSpPr>
                <p:spPr>
                  <a:xfrm>
                    <a:off x="2794051" y="4552497"/>
                    <a:ext cx="570688" cy="3244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2999" h="212042" extrusionOk="0">
                        <a:moveTo>
                          <a:pt x="0" y="212042"/>
                        </a:moveTo>
                        <a:cubicBezTo>
                          <a:pt x="4001" y="166608"/>
                          <a:pt x="41624" y="129270"/>
                          <a:pt x="83344" y="122126"/>
                        </a:cubicBezTo>
                        <a:cubicBezTo>
                          <a:pt x="125064" y="114983"/>
                          <a:pt x="168307" y="134414"/>
                          <a:pt x="198311" y="166513"/>
                        </a:cubicBezTo>
                        <a:cubicBezTo>
                          <a:pt x="183071" y="116697"/>
                          <a:pt x="197644" y="53356"/>
                          <a:pt x="236982" y="22685"/>
                        </a:cubicBezTo>
                        <a:cubicBezTo>
                          <a:pt x="276321" y="-7985"/>
                          <a:pt x="334137" y="-7509"/>
                          <a:pt x="372999" y="23828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" name="Google Shape;21;p2"/>
                  <p:cNvSpPr/>
                  <p:nvPr/>
                </p:nvSpPr>
                <p:spPr>
                  <a:xfrm>
                    <a:off x="3514829" y="4692357"/>
                    <a:ext cx="126058" cy="1052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391" h="68774" extrusionOk="0">
                        <a:moveTo>
                          <a:pt x="0" y="1432"/>
                        </a:moveTo>
                        <a:cubicBezTo>
                          <a:pt x="19050" y="-2759"/>
                          <a:pt x="39719" y="2385"/>
                          <a:pt x="55245" y="15053"/>
                        </a:cubicBezTo>
                        <a:cubicBezTo>
                          <a:pt x="70771" y="27722"/>
                          <a:pt x="80963" y="47819"/>
                          <a:pt x="82391" y="68774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2" name="Google Shape;22;p2"/>
              <p:cNvGrpSpPr/>
              <p:nvPr/>
            </p:nvGrpSpPr>
            <p:grpSpPr>
              <a:xfrm>
                <a:off x="-102185" y="4148592"/>
                <a:ext cx="1843078" cy="808698"/>
                <a:chOff x="-25985" y="4224317"/>
                <a:chExt cx="1843078" cy="808698"/>
              </a:xfrm>
            </p:grpSpPr>
            <p:sp>
              <p:nvSpPr>
                <p:cNvPr id="23" name="Google Shape;23;p2"/>
                <p:cNvSpPr/>
                <p:nvPr/>
              </p:nvSpPr>
              <p:spPr>
                <a:xfrm>
                  <a:off x="-25985" y="4224317"/>
                  <a:ext cx="1843078" cy="808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4626" h="528561" extrusionOk="0">
                      <a:moveTo>
                        <a:pt x="1204532" y="500642"/>
                      </a:moveTo>
                      <a:cubicBezTo>
                        <a:pt x="1197578" y="430728"/>
                        <a:pt x="1152716" y="368530"/>
                        <a:pt x="1095375" y="349194"/>
                      </a:cubicBezTo>
                      <a:cubicBezTo>
                        <a:pt x="1038035" y="329859"/>
                        <a:pt x="976598" y="365196"/>
                        <a:pt x="938689" y="419965"/>
                      </a:cubicBezTo>
                      <a:cubicBezTo>
                        <a:pt x="906399" y="332907"/>
                        <a:pt x="835438" y="267565"/>
                        <a:pt x="755904" y="251658"/>
                      </a:cubicBezTo>
                      <a:cubicBezTo>
                        <a:pt x="676275" y="235751"/>
                        <a:pt x="587312" y="253182"/>
                        <a:pt x="531400" y="322715"/>
                      </a:cubicBezTo>
                      <a:cubicBezTo>
                        <a:pt x="540353" y="277376"/>
                        <a:pt x="522827" y="226703"/>
                        <a:pt x="489585" y="201842"/>
                      </a:cubicBezTo>
                      <a:cubicBezTo>
                        <a:pt x="456343" y="176982"/>
                        <a:pt x="404146" y="172505"/>
                        <a:pt x="372904" y="201271"/>
                      </a:cubicBezTo>
                      <a:cubicBezTo>
                        <a:pt x="392239" y="139644"/>
                        <a:pt x="365665" y="66683"/>
                        <a:pt x="319373" y="30869"/>
                      </a:cubicBezTo>
                      <a:cubicBezTo>
                        <a:pt x="273082" y="-4945"/>
                        <a:pt x="212027" y="-7422"/>
                        <a:pt x="158877" y="12295"/>
                      </a:cubicBezTo>
                      <a:cubicBezTo>
                        <a:pt x="105728" y="32012"/>
                        <a:pt x="59341" y="71636"/>
                        <a:pt x="17812" y="115546"/>
                      </a:cubicBezTo>
                      <a:lnTo>
                        <a:pt x="0" y="528550"/>
                      </a:lnTo>
                      <a:cubicBezTo>
                        <a:pt x="12954" y="529217"/>
                        <a:pt x="34766" y="499308"/>
                        <a:pt x="47435" y="502451"/>
                      </a:cubicBezTo>
                      <a:lnTo>
                        <a:pt x="1204627" y="50064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308475" y="4415593"/>
                  <a:ext cx="436810" cy="422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497" h="276415" extrusionOk="0">
                      <a:moveTo>
                        <a:pt x="0" y="0"/>
                      </a:moveTo>
                      <a:cubicBezTo>
                        <a:pt x="35433" y="3238"/>
                        <a:pt x="68770" y="26289"/>
                        <a:pt x="86392" y="59627"/>
                      </a:cubicBezTo>
                      <a:cubicBezTo>
                        <a:pt x="104013" y="92964"/>
                        <a:pt x="105537" y="135731"/>
                        <a:pt x="90201" y="170402"/>
                      </a:cubicBezTo>
                      <a:cubicBezTo>
                        <a:pt x="131921" y="154019"/>
                        <a:pt x="177736" y="144875"/>
                        <a:pt x="218694" y="163354"/>
                      </a:cubicBezTo>
                      <a:cubicBezTo>
                        <a:pt x="259651" y="181832"/>
                        <a:pt x="291274" y="228981"/>
                        <a:pt x="284607" y="276415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" name="Google Shape;25;p2"/>
                <p:cNvSpPr/>
                <p:nvPr/>
              </p:nvSpPr>
              <p:spPr>
                <a:xfrm>
                  <a:off x="175186" y="4665667"/>
                  <a:ext cx="327752" cy="256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217" h="167570" extrusionOk="0">
                      <a:moveTo>
                        <a:pt x="0" y="9741"/>
                      </a:moveTo>
                      <a:cubicBezTo>
                        <a:pt x="47435" y="-8452"/>
                        <a:pt x="102679" y="-832"/>
                        <a:pt x="144209" y="29839"/>
                      </a:cubicBezTo>
                      <a:cubicBezTo>
                        <a:pt x="185738" y="60509"/>
                        <a:pt x="212598" y="113278"/>
                        <a:pt x="214217" y="16757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" name="Google Shape;26;p2"/>
              <p:cNvGrpSpPr/>
              <p:nvPr/>
            </p:nvGrpSpPr>
            <p:grpSpPr>
              <a:xfrm>
                <a:off x="0" y="4804888"/>
                <a:ext cx="9141155" cy="338622"/>
                <a:chOff x="0" y="4804888"/>
                <a:chExt cx="9141155" cy="338622"/>
              </a:xfrm>
            </p:grpSpPr>
            <p:sp>
              <p:nvSpPr>
                <p:cNvPr id="27" name="Google Shape;27;p2"/>
                <p:cNvSpPr/>
                <p:nvPr/>
              </p:nvSpPr>
              <p:spPr>
                <a:xfrm>
                  <a:off x="0" y="4804888"/>
                  <a:ext cx="9141155" cy="3386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73049" h="254603" extrusionOk="0">
                      <a:moveTo>
                        <a:pt x="0" y="0"/>
                      </a:moveTo>
                      <a:lnTo>
                        <a:pt x="6873050" y="0"/>
                      </a:lnTo>
                      <a:lnTo>
                        <a:pt x="6873050" y="254603"/>
                      </a:lnTo>
                      <a:lnTo>
                        <a:pt x="0" y="254603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8" name="Google Shape;28;p2"/>
                <p:cNvGrpSpPr/>
                <p:nvPr/>
              </p:nvGrpSpPr>
              <p:grpSpPr>
                <a:xfrm>
                  <a:off x="408983" y="4937484"/>
                  <a:ext cx="8326033" cy="113087"/>
                  <a:chOff x="408983" y="4937484"/>
                  <a:chExt cx="8326033" cy="113087"/>
                </a:xfrm>
              </p:grpSpPr>
              <p:grpSp>
                <p:nvGrpSpPr>
                  <p:cNvPr id="29" name="Google Shape;29;p2"/>
                  <p:cNvGrpSpPr/>
                  <p:nvPr/>
                </p:nvGrpSpPr>
                <p:grpSpPr>
                  <a:xfrm flipH="1">
                    <a:off x="3116092" y="4937484"/>
                    <a:ext cx="204708" cy="113087"/>
                    <a:chOff x="4165490" y="4856571"/>
                    <a:chExt cx="204708" cy="113087"/>
                  </a:xfrm>
                </p:grpSpPr>
                <p:sp>
                  <p:nvSpPr>
                    <p:cNvPr id="30" name="Google Shape;30;p2"/>
                    <p:cNvSpPr/>
                    <p:nvPr/>
                  </p:nvSpPr>
                  <p:spPr>
                    <a:xfrm>
                      <a:off x="4165490" y="4859369"/>
                      <a:ext cx="142672" cy="11028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2672" h="110289" extrusionOk="0">
                          <a:moveTo>
                            <a:pt x="1439" y="2681"/>
                          </a:moveTo>
                          <a:cubicBezTo>
                            <a:pt x="5821" y="2871"/>
                            <a:pt x="10393" y="5062"/>
                            <a:pt x="15822" y="8015"/>
                          </a:cubicBezTo>
                          <a:cubicBezTo>
                            <a:pt x="24490" y="12682"/>
                            <a:pt x="34681" y="19921"/>
                            <a:pt x="45445" y="28779"/>
                          </a:cubicBezTo>
                          <a:cubicBezTo>
                            <a:pt x="57160" y="38400"/>
                            <a:pt x="69448" y="49734"/>
                            <a:pt x="81640" y="60783"/>
                          </a:cubicBezTo>
                          <a:cubicBezTo>
                            <a:pt x="103166" y="80309"/>
                            <a:pt x="124026" y="99169"/>
                            <a:pt x="136408" y="109361"/>
                          </a:cubicBezTo>
                          <a:cubicBezTo>
                            <a:pt x="137837" y="110599"/>
                            <a:pt x="140123" y="110599"/>
                            <a:pt x="141552" y="109361"/>
                          </a:cubicBezTo>
                          <a:cubicBezTo>
                            <a:pt x="142981" y="108218"/>
                            <a:pt x="143076" y="106218"/>
                            <a:pt x="141647" y="104979"/>
                          </a:cubicBezTo>
                          <a:cubicBezTo>
                            <a:pt x="130027" y="94121"/>
                            <a:pt x="111739" y="73451"/>
                            <a:pt x="90688" y="53640"/>
                          </a:cubicBezTo>
                          <a:cubicBezTo>
                            <a:pt x="78496" y="42209"/>
                            <a:pt x="65352" y="31065"/>
                            <a:pt x="52779" y="21921"/>
                          </a:cubicBezTo>
                          <a:cubicBezTo>
                            <a:pt x="40777" y="13158"/>
                            <a:pt x="29252" y="6110"/>
                            <a:pt x="19156" y="2585"/>
                          </a:cubicBezTo>
                          <a:cubicBezTo>
                            <a:pt x="12298" y="204"/>
                            <a:pt x="6202" y="-462"/>
                            <a:pt x="1249" y="300"/>
                          </a:cubicBezTo>
                          <a:cubicBezTo>
                            <a:pt x="487" y="300"/>
                            <a:pt x="-85" y="871"/>
                            <a:pt x="10" y="1538"/>
                          </a:cubicBezTo>
                          <a:cubicBezTo>
                            <a:pt x="10" y="2205"/>
                            <a:pt x="677" y="2681"/>
                            <a:pt x="1439" y="2585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1" name="Google Shape;31;p2"/>
                    <p:cNvSpPr/>
                    <p:nvPr/>
                  </p:nvSpPr>
                  <p:spPr>
                    <a:xfrm>
                      <a:off x="4264666" y="4856571"/>
                      <a:ext cx="59291" cy="9154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9291" h="91546" extrusionOk="0">
                          <a:moveTo>
                            <a:pt x="85" y="1478"/>
                          </a:moveTo>
                          <a:cubicBezTo>
                            <a:pt x="1704" y="10051"/>
                            <a:pt x="3037" y="20338"/>
                            <a:pt x="6562" y="31101"/>
                          </a:cubicBezTo>
                          <a:cubicBezTo>
                            <a:pt x="9800" y="40721"/>
                            <a:pt x="14563" y="50341"/>
                            <a:pt x="19897" y="59105"/>
                          </a:cubicBezTo>
                          <a:cubicBezTo>
                            <a:pt x="29041" y="73964"/>
                            <a:pt x="40661" y="85870"/>
                            <a:pt x="51805" y="90918"/>
                          </a:cubicBezTo>
                          <a:cubicBezTo>
                            <a:pt x="54091" y="92156"/>
                            <a:pt x="57139" y="91490"/>
                            <a:pt x="58568" y="89585"/>
                          </a:cubicBezTo>
                          <a:cubicBezTo>
                            <a:pt x="59997" y="87680"/>
                            <a:pt x="59235" y="85013"/>
                            <a:pt x="56949" y="83870"/>
                          </a:cubicBezTo>
                          <a:cubicBezTo>
                            <a:pt x="52186" y="80917"/>
                            <a:pt x="48281" y="75773"/>
                            <a:pt x="43995" y="69963"/>
                          </a:cubicBezTo>
                          <a:cubicBezTo>
                            <a:pt x="35518" y="58533"/>
                            <a:pt x="28183" y="43007"/>
                            <a:pt x="20182" y="28815"/>
                          </a:cubicBezTo>
                          <a:cubicBezTo>
                            <a:pt x="14277" y="18242"/>
                            <a:pt x="7419" y="8908"/>
                            <a:pt x="2656" y="812"/>
                          </a:cubicBezTo>
                          <a:cubicBezTo>
                            <a:pt x="2466" y="240"/>
                            <a:pt x="1609" y="-141"/>
                            <a:pt x="942" y="50"/>
                          </a:cubicBezTo>
                          <a:cubicBezTo>
                            <a:pt x="275" y="240"/>
                            <a:pt x="-201" y="907"/>
                            <a:pt x="85" y="1478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2" name="Google Shape;32;p2"/>
                    <p:cNvSpPr/>
                    <p:nvPr/>
                  </p:nvSpPr>
                  <p:spPr>
                    <a:xfrm>
                      <a:off x="4349134" y="4870554"/>
                      <a:ext cx="21064" cy="701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064" h="70120" extrusionOk="0">
                          <a:moveTo>
                            <a:pt x="389" y="4736"/>
                          </a:moveTo>
                          <a:cubicBezTo>
                            <a:pt x="1246" y="7688"/>
                            <a:pt x="961" y="10831"/>
                            <a:pt x="1532" y="14261"/>
                          </a:cubicBezTo>
                          <a:cubicBezTo>
                            <a:pt x="3628" y="26453"/>
                            <a:pt x="5818" y="41026"/>
                            <a:pt x="8200" y="54075"/>
                          </a:cubicBezTo>
                          <a:cubicBezTo>
                            <a:pt x="9057" y="58647"/>
                            <a:pt x="10105" y="63124"/>
                            <a:pt x="11629" y="67124"/>
                          </a:cubicBezTo>
                          <a:cubicBezTo>
                            <a:pt x="12295" y="69315"/>
                            <a:pt x="14962" y="70553"/>
                            <a:pt x="17534" y="69982"/>
                          </a:cubicBezTo>
                          <a:cubicBezTo>
                            <a:pt x="20106" y="69410"/>
                            <a:pt x="21630" y="67124"/>
                            <a:pt x="20868" y="64933"/>
                          </a:cubicBezTo>
                          <a:cubicBezTo>
                            <a:pt x="16486" y="50074"/>
                            <a:pt x="18106" y="30262"/>
                            <a:pt x="14581" y="14451"/>
                          </a:cubicBezTo>
                          <a:cubicBezTo>
                            <a:pt x="14105" y="12165"/>
                            <a:pt x="13724" y="9784"/>
                            <a:pt x="12676" y="7783"/>
                          </a:cubicBezTo>
                          <a:cubicBezTo>
                            <a:pt x="11343" y="5402"/>
                            <a:pt x="9533" y="3783"/>
                            <a:pt x="7533" y="1973"/>
                          </a:cubicBezTo>
                          <a:cubicBezTo>
                            <a:pt x="6580" y="259"/>
                            <a:pt x="4199" y="-503"/>
                            <a:pt x="2294" y="354"/>
                          </a:cubicBezTo>
                          <a:cubicBezTo>
                            <a:pt x="294" y="1116"/>
                            <a:pt x="-563" y="3116"/>
                            <a:pt x="389" y="48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33" name="Google Shape;33;p2"/>
                  <p:cNvGrpSpPr/>
                  <p:nvPr/>
                </p:nvGrpSpPr>
                <p:grpSpPr>
                  <a:xfrm>
                    <a:off x="408984" y="4937484"/>
                    <a:ext cx="204708" cy="113087"/>
                    <a:chOff x="4165490" y="4856571"/>
                    <a:chExt cx="204708" cy="113087"/>
                  </a:xfrm>
                </p:grpSpPr>
                <p:sp>
                  <p:nvSpPr>
                    <p:cNvPr id="34" name="Google Shape;34;p2"/>
                    <p:cNvSpPr/>
                    <p:nvPr/>
                  </p:nvSpPr>
                  <p:spPr>
                    <a:xfrm>
                      <a:off x="4165490" y="4859369"/>
                      <a:ext cx="142672" cy="11028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2672" h="110289" extrusionOk="0">
                          <a:moveTo>
                            <a:pt x="1439" y="2681"/>
                          </a:moveTo>
                          <a:cubicBezTo>
                            <a:pt x="5821" y="2871"/>
                            <a:pt x="10393" y="5062"/>
                            <a:pt x="15822" y="8015"/>
                          </a:cubicBezTo>
                          <a:cubicBezTo>
                            <a:pt x="24490" y="12682"/>
                            <a:pt x="34681" y="19921"/>
                            <a:pt x="45445" y="28779"/>
                          </a:cubicBezTo>
                          <a:cubicBezTo>
                            <a:pt x="57160" y="38400"/>
                            <a:pt x="69448" y="49734"/>
                            <a:pt x="81640" y="60783"/>
                          </a:cubicBezTo>
                          <a:cubicBezTo>
                            <a:pt x="103166" y="80309"/>
                            <a:pt x="124026" y="99169"/>
                            <a:pt x="136408" y="109361"/>
                          </a:cubicBezTo>
                          <a:cubicBezTo>
                            <a:pt x="137837" y="110599"/>
                            <a:pt x="140123" y="110599"/>
                            <a:pt x="141552" y="109361"/>
                          </a:cubicBezTo>
                          <a:cubicBezTo>
                            <a:pt x="142981" y="108218"/>
                            <a:pt x="143076" y="106218"/>
                            <a:pt x="141647" y="104979"/>
                          </a:cubicBezTo>
                          <a:cubicBezTo>
                            <a:pt x="130027" y="94121"/>
                            <a:pt x="111739" y="73451"/>
                            <a:pt x="90688" y="53640"/>
                          </a:cubicBezTo>
                          <a:cubicBezTo>
                            <a:pt x="78496" y="42209"/>
                            <a:pt x="65352" y="31065"/>
                            <a:pt x="52779" y="21921"/>
                          </a:cubicBezTo>
                          <a:cubicBezTo>
                            <a:pt x="40777" y="13158"/>
                            <a:pt x="29252" y="6110"/>
                            <a:pt x="19156" y="2585"/>
                          </a:cubicBezTo>
                          <a:cubicBezTo>
                            <a:pt x="12298" y="204"/>
                            <a:pt x="6202" y="-462"/>
                            <a:pt x="1249" y="300"/>
                          </a:cubicBezTo>
                          <a:cubicBezTo>
                            <a:pt x="487" y="300"/>
                            <a:pt x="-85" y="871"/>
                            <a:pt x="10" y="1538"/>
                          </a:cubicBezTo>
                          <a:cubicBezTo>
                            <a:pt x="10" y="2205"/>
                            <a:pt x="677" y="2681"/>
                            <a:pt x="1439" y="2585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5" name="Google Shape;35;p2"/>
                    <p:cNvSpPr/>
                    <p:nvPr/>
                  </p:nvSpPr>
                  <p:spPr>
                    <a:xfrm>
                      <a:off x="4264666" y="4856571"/>
                      <a:ext cx="59291" cy="9154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9291" h="91546" extrusionOk="0">
                          <a:moveTo>
                            <a:pt x="85" y="1478"/>
                          </a:moveTo>
                          <a:cubicBezTo>
                            <a:pt x="1704" y="10051"/>
                            <a:pt x="3037" y="20338"/>
                            <a:pt x="6562" y="31101"/>
                          </a:cubicBezTo>
                          <a:cubicBezTo>
                            <a:pt x="9800" y="40721"/>
                            <a:pt x="14563" y="50341"/>
                            <a:pt x="19897" y="59105"/>
                          </a:cubicBezTo>
                          <a:cubicBezTo>
                            <a:pt x="29041" y="73964"/>
                            <a:pt x="40661" y="85870"/>
                            <a:pt x="51805" y="90918"/>
                          </a:cubicBezTo>
                          <a:cubicBezTo>
                            <a:pt x="54091" y="92156"/>
                            <a:pt x="57139" y="91490"/>
                            <a:pt x="58568" y="89585"/>
                          </a:cubicBezTo>
                          <a:cubicBezTo>
                            <a:pt x="59997" y="87680"/>
                            <a:pt x="59235" y="85013"/>
                            <a:pt x="56949" y="83870"/>
                          </a:cubicBezTo>
                          <a:cubicBezTo>
                            <a:pt x="52186" y="80917"/>
                            <a:pt x="48281" y="75773"/>
                            <a:pt x="43995" y="69963"/>
                          </a:cubicBezTo>
                          <a:cubicBezTo>
                            <a:pt x="35518" y="58533"/>
                            <a:pt x="28183" y="43007"/>
                            <a:pt x="20182" y="28815"/>
                          </a:cubicBezTo>
                          <a:cubicBezTo>
                            <a:pt x="14277" y="18242"/>
                            <a:pt x="7419" y="8908"/>
                            <a:pt x="2656" y="812"/>
                          </a:cubicBezTo>
                          <a:cubicBezTo>
                            <a:pt x="2466" y="240"/>
                            <a:pt x="1609" y="-141"/>
                            <a:pt x="942" y="50"/>
                          </a:cubicBezTo>
                          <a:cubicBezTo>
                            <a:pt x="275" y="240"/>
                            <a:pt x="-201" y="907"/>
                            <a:pt x="85" y="1478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6" name="Google Shape;36;p2"/>
                    <p:cNvSpPr/>
                    <p:nvPr/>
                  </p:nvSpPr>
                  <p:spPr>
                    <a:xfrm>
                      <a:off x="4349134" y="4870554"/>
                      <a:ext cx="21064" cy="701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064" h="70120" extrusionOk="0">
                          <a:moveTo>
                            <a:pt x="389" y="4736"/>
                          </a:moveTo>
                          <a:cubicBezTo>
                            <a:pt x="1246" y="7688"/>
                            <a:pt x="961" y="10831"/>
                            <a:pt x="1532" y="14261"/>
                          </a:cubicBezTo>
                          <a:cubicBezTo>
                            <a:pt x="3628" y="26453"/>
                            <a:pt x="5818" y="41026"/>
                            <a:pt x="8200" y="54075"/>
                          </a:cubicBezTo>
                          <a:cubicBezTo>
                            <a:pt x="9057" y="58647"/>
                            <a:pt x="10105" y="63124"/>
                            <a:pt x="11629" y="67124"/>
                          </a:cubicBezTo>
                          <a:cubicBezTo>
                            <a:pt x="12295" y="69315"/>
                            <a:pt x="14962" y="70553"/>
                            <a:pt x="17534" y="69982"/>
                          </a:cubicBezTo>
                          <a:cubicBezTo>
                            <a:pt x="20106" y="69410"/>
                            <a:pt x="21630" y="67124"/>
                            <a:pt x="20868" y="64933"/>
                          </a:cubicBezTo>
                          <a:cubicBezTo>
                            <a:pt x="16486" y="50074"/>
                            <a:pt x="18106" y="30262"/>
                            <a:pt x="14581" y="14451"/>
                          </a:cubicBezTo>
                          <a:cubicBezTo>
                            <a:pt x="14105" y="12165"/>
                            <a:pt x="13724" y="9784"/>
                            <a:pt x="12676" y="7783"/>
                          </a:cubicBezTo>
                          <a:cubicBezTo>
                            <a:pt x="11343" y="5402"/>
                            <a:pt x="9533" y="3783"/>
                            <a:pt x="7533" y="1973"/>
                          </a:cubicBezTo>
                          <a:cubicBezTo>
                            <a:pt x="6580" y="259"/>
                            <a:pt x="4199" y="-503"/>
                            <a:pt x="2294" y="354"/>
                          </a:cubicBezTo>
                          <a:cubicBezTo>
                            <a:pt x="294" y="1116"/>
                            <a:pt x="-563" y="3116"/>
                            <a:pt x="389" y="48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37" name="Google Shape;37;p2"/>
                  <p:cNvGrpSpPr/>
                  <p:nvPr/>
                </p:nvGrpSpPr>
                <p:grpSpPr>
                  <a:xfrm>
                    <a:off x="8530309" y="4937484"/>
                    <a:ext cx="204708" cy="113087"/>
                    <a:chOff x="4165490" y="4856571"/>
                    <a:chExt cx="204708" cy="113087"/>
                  </a:xfrm>
                </p:grpSpPr>
                <p:sp>
                  <p:nvSpPr>
                    <p:cNvPr id="38" name="Google Shape;38;p2"/>
                    <p:cNvSpPr/>
                    <p:nvPr/>
                  </p:nvSpPr>
                  <p:spPr>
                    <a:xfrm>
                      <a:off x="4165490" y="4859369"/>
                      <a:ext cx="142672" cy="11028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2672" h="110289" extrusionOk="0">
                          <a:moveTo>
                            <a:pt x="1439" y="2681"/>
                          </a:moveTo>
                          <a:cubicBezTo>
                            <a:pt x="5821" y="2871"/>
                            <a:pt x="10393" y="5062"/>
                            <a:pt x="15822" y="8015"/>
                          </a:cubicBezTo>
                          <a:cubicBezTo>
                            <a:pt x="24490" y="12682"/>
                            <a:pt x="34681" y="19921"/>
                            <a:pt x="45445" y="28779"/>
                          </a:cubicBezTo>
                          <a:cubicBezTo>
                            <a:pt x="57160" y="38400"/>
                            <a:pt x="69448" y="49734"/>
                            <a:pt x="81640" y="60783"/>
                          </a:cubicBezTo>
                          <a:cubicBezTo>
                            <a:pt x="103166" y="80309"/>
                            <a:pt x="124026" y="99169"/>
                            <a:pt x="136408" y="109361"/>
                          </a:cubicBezTo>
                          <a:cubicBezTo>
                            <a:pt x="137837" y="110599"/>
                            <a:pt x="140123" y="110599"/>
                            <a:pt x="141552" y="109361"/>
                          </a:cubicBezTo>
                          <a:cubicBezTo>
                            <a:pt x="142981" y="108218"/>
                            <a:pt x="143076" y="106218"/>
                            <a:pt x="141647" y="104979"/>
                          </a:cubicBezTo>
                          <a:cubicBezTo>
                            <a:pt x="130027" y="94121"/>
                            <a:pt x="111739" y="73451"/>
                            <a:pt x="90688" y="53640"/>
                          </a:cubicBezTo>
                          <a:cubicBezTo>
                            <a:pt x="78496" y="42209"/>
                            <a:pt x="65352" y="31065"/>
                            <a:pt x="52779" y="21921"/>
                          </a:cubicBezTo>
                          <a:cubicBezTo>
                            <a:pt x="40777" y="13158"/>
                            <a:pt x="29252" y="6110"/>
                            <a:pt x="19156" y="2585"/>
                          </a:cubicBezTo>
                          <a:cubicBezTo>
                            <a:pt x="12298" y="204"/>
                            <a:pt x="6202" y="-462"/>
                            <a:pt x="1249" y="300"/>
                          </a:cubicBezTo>
                          <a:cubicBezTo>
                            <a:pt x="487" y="300"/>
                            <a:pt x="-85" y="871"/>
                            <a:pt x="10" y="1538"/>
                          </a:cubicBezTo>
                          <a:cubicBezTo>
                            <a:pt x="10" y="2205"/>
                            <a:pt x="677" y="2681"/>
                            <a:pt x="1439" y="2585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9" name="Google Shape;39;p2"/>
                    <p:cNvSpPr/>
                    <p:nvPr/>
                  </p:nvSpPr>
                  <p:spPr>
                    <a:xfrm>
                      <a:off x="4264666" y="4856571"/>
                      <a:ext cx="59291" cy="9154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9291" h="91546" extrusionOk="0">
                          <a:moveTo>
                            <a:pt x="85" y="1478"/>
                          </a:moveTo>
                          <a:cubicBezTo>
                            <a:pt x="1704" y="10051"/>
                            <a:pt x="3037" y="20338"/>
                            <a:pt x="6562" y="31101"/>
                          </a:cubicBezTo>
                          <a:cubicBezTo>
                            <a:pt x="9800" y="40721"/>
                            <a:pt x="14563" y="50341"/>
                            <a:pt x="19897" y="59105"/>
                          </a:cubicBezTo>
                          <a:cubicBezTo>
                            <a:pt x="29041" y="73964"/>
                            <a:pt x="40661" y="85870"/>
                            <a:pt x="51805" y="90918"/>
                          </a:cubicBezTo>
                          <a:cubicBezTo>
                            <a:pt x="54091" y="92156"/>
                            <a:pt x="57139" y="91490"/>
                            <a:pt x="58568" y="89585"/>
                          </a:cubicBezTo>
                          <a:cubicBezTo>
                            <a:pt x="59997" y="87680"/>
                            <a:pt x="59235" y="85013"/>
                            <a:pt x="56949" y="83870"/>
                          </a:cubicBezTo>
                          <a:cubicBezTo>
                            <a:pt x="52186" y="80917"/>
                            <a:pt x="48281" y="75773"/>
                            <a:pt x="43995" y="69963"/>
                          </a:cubicBezTo>
                          <a:cubicBezTo>
                            <a:pt x="35518" y="58533"/>
                            <a:pt x="28183" y="43007"/>
                            <a:pt x="20182" y="28815"/>
                          </a:cubicBezTo>
                          <a:cubicBezTo>
                            <a:pt x="14277" y="18242"/>
                            <a:pt x="7419" y="8908"/>
                            <a:pt x="2656" y="812"/>
                          </a:cubicBezTo>
                          <a:cubicBezTo>
                            <a:pt x="2466" y="240"/>
                            <a:pt x="1609" y="-141"/>
                            <a:pt x="942" y="50"/>
                          </a:cubicBezTo>
                          <a:cubicBezTo>
                            <a:pt x="275" y="240"/>
                            <a:pt x="-201" y="907"/>
                            <a:pt x="85" y="1478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0" name="Google Shape;40;p2"/>
                    <p:cNvSpPr/>
                    <p:nvPr/>
                  </p:nvSpPr>
                  <p:spPr>
                    <a:xfrm>
                      <a:off x="4349134" y="4870554"/>
                      <a:ext cx="21064" cy="701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064" h="70120" extrusionOk="0">
                          <a:moveTo>
                            <a:pt x="389" y="4736"/>
                          </a:moveTo>
                          <a:cubicBezTo>
                            <a:pt x="1246" y="7688"/>
                            <a:pt x="961" y="10831"/>
                            <a:pt x="1532" y="14261"/>
                          </a:cubicBezTo>
                          <a:cubicBezTo>
                            <a:pt x="3628" y="26453"/>
                            <a:pt x="5818" y="41026"/>
                            <a:pt x="8200" y="54075"/>
                          </a:cubicBezTo>
                          <a:cubicBezTo>
                            <a:pt x="9057" y="58647"/>
                            <a:pt x="10105" y="63124"/>
                            <a:pt x="11629" y="67124"/>
                          </a:cubicBezTo>
                          <a:cubicBezTo>
                            <a:pt x="12295" y="69315"/>
                            <a:pt x="14962" y="70553"/>
                            <a:pt x="17534" y="69982"/>
                          </a:cubicBezTo>
                          <a:cubicBezTo>
                            <a:pt x="20106" y="69410"/>
                            <a:pt x="21630" y="67124"/>
                            <a:pt x="20868" y="64933"/>
                          </a:cubicBezTo>
                          <a:cubicBezTo>
                            <a:pt x="16486" y="50074"/>
                            <a:pt x="18106" y="30262"/>
                            <a:pt x="14581" y="14451"/>
                          </a:cubicBezTo>
                          <a:cubicBezTo>
                            <a:pt x="14105" y="12165"/>
                            <a:pt x="13724" y="9784"/>
                            <a:pt x="12676" y="7783"/>
                          </a:cubicBezTo>
                          <a:cubicBezTo>
                            <a:pt x="11343" y="5402"/>
                            <a:pt x="9533" y="3783"/>
                            <a:pt x="7533" y="1973"/>
                          </a:cubicBezTo>
                          <a:cubicBezTo>
                            <a:pt x="6580" y="259"/>
                            <a:pt x="4199" y="-503"/>
                            <a:pt x="2294" y="354"/>
                          </a:cubicBezTo>
                          <a:cubicBezTo>
                            <a:pt x="294" y="1116"/>
                            <a:pt x="-563" y="3116"/>
                            <a:pt x="389" y="48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41" name="Google Shape;41;p2"/>
                  <p:cNvGrpSpPr/>
                  <p:nvPr/>
                </p:nvGrpSpPr>
                <p:grpSpPr>
                  <a:xfrm>
                    <a:off x="5823200" y="4937484"/>
                    <a:ext cx="204708" cy="113087"/>
                    <a:chOff x="4165490" y="4856571"/>
                    <a:chExt cx="204708" cy="113087"/>
                  </a:xfrm>
                </p:grpSpPr>
                <p:sp>
                  <p:nvSpPr>
                    <p:cNvPr id="42" name="Google Shape;42;p2"/>
                    <p:cNvSpPr/>
                    <p:nvPr/>
                  </p:nvSpPr>
                  <p:spPr>
                    <a:xfrm>
                      <a:off x="4165490" y="4859369"/>
                      <a:ext cx="142672" cy="11028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2672" h="110289" extrusionOk="0">
                          <a:moveTo>
                            <a:pt x="1439" y="2681"/>
                          </a:moveTo>
                          <a:cubicBezTo>
                            <a:pt x="5821" y="2871"/>
                            <a:pt x="10393" y="5062"/>
                            <a:pt x="15822" y="8015"/>
                          </a:cubicBezTo>
                          <a:cubicBezTo>
                            <a:pt x="24490" y="12682"/>
                            <a:pt x="34681" y="19921"/>
                            <a:pt x="45445" y="28779"/>
                          </a:cubicBezTo>
                          <a:cubicBezTo>
                            <a:pt x="57160" y="38400"/>
                            <a:pt x="69448" y="49734"/>
                            <a:pt x="81640" y="60783"/>
                          </a:cubicBezTo>
                          <a:cubicBezTo>
                            <a:pt x="103166" y="80309"/>
                            <a:pt x="124026" y="99169"/>
                            <a:pt x="136408" y="109361"/>
                          </a:cubicBezTo>
                          <a:cubicBezTo>
                            <a:pt x="137837" y="110599"/>
                            <a:pt x="140123" y="110599"/>
                            <a:pt x="141552" y="109361"/>
                          </a:cubicBezTo>
                          <a:cubicBezTo>
                            <a:pt x="142981" y="108218"/>
                            <a:pt x="143076" y="106218"/>
                            <a:pt x="141647" y="104979"/>
                          </a:cubicBezTo>
                          <a:cubicBezTo>
                            <a:pt x="130027" y="94121"/>
                            <a:pt x="111739" y="73451"/>
                            <a:pt x="90688" y="53640"/>
                          </a:cubicBezTo>
                          <a:cubicBezTo>
                            <a:pt x="78496" y="42209"/>
                            <a:pt x="65352" y="31065"/>
                            <a:pt x="52779" y="21921"/>
                          </a:cubicBezTo>
                          <a:cubicBezTo>
                            <a:pt x="40777" y="13158"/>
                            <a:pt x="29252" y="6110"/>
                            <a:pt x="19156" y="2585"/>
                          </a:cubicBezTo>
                          <a:cubicBezTo>
                            <a:pt x="12298" y="204"/>
                            <a:pt x="6202" y="-462"/>
                            <a:pt x="1249" y="300"/>
                          </a:cubicBezTo>
                          <a:cubicBezTo>
                            <a:pt x="487" y="300"/>
                            <a:pt x="-85" y="871"/>
                            <a:pt x="10" y="1538"/>
                          </a:cubicBezTo>
                          <a:cubicBezTo>
                            <a:pt x="10" y="2205"/>
                            <a:pt x="677" y="2681"/>
                            <a:pt x="1439" y="2585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3" name="Google Shape;43;p2"/>
                    <p:cNvSpPr/>
                    <p:nvPr/>
                  </p:nvSpPr>
                  <p:spPr>
                    <a:xfrm>
                      <a:off x="4264666" y="4856571"/>
                      <a:ext cx="59291" cy="9154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9291" h="91546" extrusionOk="0">
                          <a:moveTo>
                            <a:pt x="85" y="1478"/>
                          </a:moveTo>
                          <a:cubicBezTo>
                            <a:pt x="1704" y="10051"/>
                            <a:pt x="3037" y="20338"/>
                            <a:pt x="6562" y="31101"/>
                          </a:cubicBezTo>
                          <a:cubicBezTo>
                            <a:pt x="9800" y="40721"/>
                            <a:pt x="14563" y="50341"/>
                            <a:pt x="19897" y="59105"/>
                          </a:cubicBezTo>
                          <a:cubicBezTo>
                            <a:pt x="29041" y="73964"/>
                            <a:pt x="40661" y="85870"/>
                            <a:pt x="51805" y="90918"/>
                          </a:cubicBezTo>
                          <a:cubicBezTo>
                            <a:pt x="54091" y="92156"/>
                            <a:pt x="57139" y="91490"/>
                            <a:pt x="58568" y="89585"/>
                          </a:cubicBezTo>
                          <a:cubicBezTo>
                            <a:pt x="59997" y="87680"/>
                            <a:pt x="59235" y="85013"/>
                            <a:pt x="56949" y="83870"/>
                          </a:cubicBezTo>
                          <a:cubicBezTo>
                            <a:pt x="52186" y="80917"/>
                            <a:pt x="48281" y="75773"/>
                            <a:pt x="43995" y="69963"/>
                          </a:cubicBezTo>
                          <a:cubicBezTo>
                            <a:pt x="35518" y="58533"/>
                            <a:pt x="28183" y="43007"/>
                            <a:pt x="20182" y="28815"/>
                          </a:cubicBezTo>
                          <a:cubicBezTo>
                            <a:pt x="14277" y="18242"/>
                            <a:pt x="7419" y="8908"/>
                            <a:pt x="2656" y="812"/>
                          </a:cubicBezTo>
                          <a:cubicBezTo>
                            <a:pt x="2466" y="240"/>
                            <a:pt x="1609" y="-141"/>
                            <a:pt x="942" y="50"/>
                          </a:cubicBezTo>
                          <a:cubicBezTo>
                            <a:pt x="275" y="240"/>
                            <a:pt x="-201" y="907"/>
                            <a:pt x="85" y="1478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4" name="Google Shape;44;p2"/>
                    <p:cNvSpPr/>
                    <p:nvPr/>
                  </p:nvSpPr>
                  <p:spPr>
                    <a:xfrm>
                      <a:off x="4349134" y="4870554"/>
                      <a:ext cx="21064" cy="701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064" h="70120" extrusionOk="0">
                          <a:moveTo>
                            <a:pt x="389" y="4736"/>
                          </a:moveTo>
                          <a:cubicBezTo>
                            <a:pt x="1246" y="7688"/>
                            <a:pt x="961" y="10831"/>
                            <a:pt x="1532" y="14261"/>
                          </a:cubicBezTo>
                          <a:cubicBezTo>
                            <a:pt x="3628" y="26453"/>
                            <a:pt x="5818" y="41026"/>
                            <a:pt x="8200" y="54075"/>
                          </a:cubicBezTo>
                          <a:cubicBezTo>
                            <a:pt x="9057" y="58647"/>
                            <a:pt x="10105" y="63124"/>
                            <a:pt x="11629" y="67124"/>
                          </a:cubicBezTo>
                          <a:cubicBezTo>
                            <a:pt x="12295" y="69315"/>
                            <a:pt x="14962" y="70553"/>
                            <a:pt x="17534" y="69982"/>
                          </a:cubicBezTo>
                          <a:cubicBezTo>
                            <a:pt x="20106" y="69410"/>
                            <a:pt x="21630" y="67124"/>
                            <a:pt x="20868" y="64933"/>
                          </a:cubicBezTo>
                          <a:cubicBezTo>
                            <a:pt x="16486" y="50074"/>
                            <a:pt x="18106" y="30262"/>
                            <a:pt x="14581" y="14451"/>
                          </a:cubicBezTo>
                          <a:cubicBezTo>
                            <a:pt x="14105" y="12165"/>
                            <a:pt x="13724" y="9784"/>
                            <a:pt x="12676" y="7783"/>
                          </a:cubicBezTo>
                          <a:cubicBezTo>
                            <a:pt x="11343" y="5402"/>
                            <a:pt x="9533" y="3783"/>
                            <a:pt x="7533" y="1973"/>
                          </a:cubicBezTo>
                          <a:cubicBezTo>
                            <a:pt x="6580" y="259"/>
                            <a:pt x="4199" y="-503"/>
                            <a:pt x="2294" y="354"/>
                          </a:cubicBezTo>
                          <a:cubicBezTo>
                            <a:pt x="294" y="1116"/>
                            <a:pt x="-563" y="3116"/>
                            <a:pt x="389" y="48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</p:grpSp>
        <p:sp>
          <p:nvSpPr>
            <p:cNvPr id="45" name="Google Shape;45;p2"/>
            <p:cNvSpPr/>
            <p:nvPr/>
          </p:nvSpPr>
          <p:spPr>
            <a:xfrm>
              <a:off x="-400742" y="-107129"/>
              <a:ext cx="1015397" cy="1015397"/>
            </a:xfrm>
            <a:custGeom>
              <a:avLst/>
              <a:gdLst/>
              <a:ahLst/>
              <a:cxnLst/>
              <a:rect l="l" t="t" r="r" b="b"/>
              <a:pathLst>
                <a:path w="544449" h="544449" extrusionOk="0">
                  <a:moveTo>
                    <a:pt x="544449" y="272225"/>
                  </a:moveTo>
                  <a:cubicBezTo>
                    <a:pt x="544449" y="422570"/>
                    <a:pt x="422570" y="544449"/>
                    <a:pt x="272225" y="544449"/>
                  </a:cubicBezTo>
                  <a:cubicBezTo>
                    <a:pt x="121879" y="544449"/>
                    <a:pt x="0" y="422570"/>
                    <a:pt x="0" y="272225"/>
                  </a:cubicBezTo>
                  <a:cubicBezTo>
                    <a:pt x="0" y="121879"/>
                    <a:pt x="121879" y="0"/>
                    <a:pt x="272225" y="0"/>
                  </a:cubicBezTo>
                  <a:cubicBezTo>
                    <a:pt x="422570" y="0"/>
                    <a:pt x="544449" y="121879"/>
                    <a:pt x="544449" y="27222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6" name="Google Shape;46;p2"/>
            <p:cNvGrpSpPr/>
            <p:nvPr/>
          </p:nvGrpSpPr>
          <p:grpSpPr>
            <a:xfrm>
              <a:off x="177600" y="1578623"/>
              <a:ext cx="461424" cy="1457261"/>
              <a:chOff x="177600" y="1578623"/>
              <a:chExt cx="461424" cy="1457261"/>
            </a:xfrm>
          </p:grpSpPr>
          <p:grpSp>
            <p:nvGrpSpPr>
              <p:cNvPr id="47" name="Google Shape;47;p2"/>
              <p:cNvGrpSpPr/>
              <p:nvPr/>
            </p:nvGrpSpPr>
            <p:grpSpPr>
              <a:xfrm>
                <a:off x="177727" y="1578623"/>
                <a:ext cx="461179" cy="461210"/>
                <a:chOff x="2957865" y="5957044"/>
                <a:chExt cx="794178" cy="794231"/>
              </a:xfrm>
            </p:grpSpPr>
            <p:sp>
              <p:nvSpPr>
                <p:cNvPr id="48" name="Google Shape;48;p2"/>
                <p:cNvSpPr/>
                <p:nvPr/>
              </p:nvSpPr>
              <p:spPr>
                <a:xfrm>
                  <a:off x="2957865" y="5957044"/>
                  <a:ext cx="794178" cy="7942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178" h="794231" extrusionOk="0">
                      <a:moveTo>
                        <a:pt x="201182" y="424150"/>
                      </a:moveTo>
                      <a:cubicBezTo>
                        <a:pt x="80015" y="392411"/>
                        <a:pt x="-9786" y="333851"/>
                        <a:pt x="856" y="293462"/>
                      </a:cubicBezTo>
                      <a:cubicBezTo>
                        <a:pt x="11498" y="253073"/>
                        <a:pt x="118475" y="245792"/>
                        <a:pt x="239642" y="277593"/>
                      </a:cubicBezTo>
                      <a:cubicBezTo>
                        <a:pt x="176413" y="169557"/>
                        <a:pt x="154321" y="64696"/>
                        <a:pt x="190353" y="43661"/>
                      </a:cubicBezTo>
                      <a:cubicBezTo>
                        <a:pt x="226386" y="22627"/>
                        <a:pt x="307039" y="93136"/>
                        <a:pt x="370205" y="201420"/>
                      </a:cubicBezTo>
                      <a:cubicBezTo>
                        <a:pt x="401943" y="80192"/>
                        <a:pt x="460566" y="-9734"/>
                        <a:pt x="501017" y="846"/>
                      </a:cubicBezTo>
                      <a:cubicBezTo>
                        <a:pt x="541406" y="11425"/>
                        <a:pt x="548438" y="118527"/>
                        <a:pt x="516638" y="239756"/>
                      </a:cubicBezTo>
                      <a:cubicBezTo>
                        <a:pt x="624797" y="176341"/>
                        <a:pt x="729659" y="154435"/>
                        <a:pt x="750756" y="190467"/>
                      </a:cubicBezTo>
                      <a:cubicBezTo>
                        <a:pt x="771852" y="226500"/>
                        <a:pt x="701156" y="307029"/>
                        <a:pt x="593059" y="370132"/>
                      </a:cubicBezTo>
                      <a:cubicBezTo>
                        <a:pt x="714225" y="401871"/>
                        <a:pt x="803964" y="460680"/>
                        <a:pt x="793322" y="501069"/>
                      </a:cubicBezTo>
                      <a:cubicBezTo>
                        <a:pt x="782743" y="541458"/>
                        <a:pt x="675765" y="548428"/>
                        <a:pt x="554599" y="516689"/>
                      </a:cubicBezTo>
                      <a:cubicBezTo>
                        <a:pt x="617827" y="624724"/>
                        <a:pt x="639920" y="729586"/>
                        <a:pt x="603825" y="750869"/>
                      </a:cubicBezTo>
                      <a:cubicBezTo>
                        <a:pt x="567792" y="771904"/>
                        <a:pt x="487201" y="701084"/>
                        <a:pt x="423974" y="593111"/>
                      </a:cubicBezTo>
                      <a:cubicBezTo>
                        <a:pt x="392235" y="714339"/>
                        <a:pt x="333674" y="804016"/>
                        <a:pt x="293223" y="793374"/>
                      </a:cubicBezTo>
                      <a:cubicBezTo>
                        <a:pt x="252772" y="782732"/>
                        <a:pt x="245740" y="675942"/>
                        <a:pt x="277541" y="554713"/>
                      </a:cubicBezTo>
                      <a:cubicBezTo>
                        <a:pt x="169443" y="617817"/>
                        <a:pt x="64520" y="640034"/>
                        <a:pt x="43423" y="604001"/>
                      </a:cubicBezTo>
                      <a:cubicBezTo>
                        <a:pt x="22388" y="567720"/>
                        <a:pt x="93022" y="487191"/>
                        <a:pt x="201120" y="424025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" name="Google Shape;49;p2"/>
                <p:cNvSpPr/>
                <p:nvPr/>
              </p:nvSpPr>
              <p:spPr>
                <a:xfrm>
                  <a:off x="3072388" y="6281953"/>
                  <a:ext cx="276661" cy="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661" h="71547" extrusionOk="0">
                      <a:moveTo>
                        <a:pt x="1027" y="3030"/>
                      </a:moveTo>
                      <a:cubicBezTo>
                        <a:pt x="45337" y="17779"/>
                        <a:pt x="91015" y="30910"/>
                        <a:pt x="137129" y="42050"/>
                      </a:cubicBezTo>
                      <a:cubicBezTo>
                        <a:pt x="183306" y="53252"/>
                        <a:pt x="229855" y="62524"/>
                        <a:pt x="275596" y="71548"/>
                      </a:cubicBezTo>
                      <a:cubicBezTo>
                        <a:pt x="276094" y="71486"/>
                        <a:pt x="276529" y="71361"/>
                        <a:pt x="276654" y="70677"/>
                      </a:cubicBezTo>
                      <a:cubicBezTo>
                        <a:pt x="276716" y="70241"/>
                        <a:pt x="276405" y="69930"/>
                        <a:pt x="275970" y="69805"/>
                      </a:cubicBezTo>
                      <a:cubicBezTo>
                        <a:pt x="221392" y="57981"/>
                        <a:pt x="165881" y="44788"/>
                        <a:pt x="110867" y="30599"/>
                      </a:cubicBezTo>
                      <a:cubicBezTo>
                        <a:pt x="74088" y="21202"/>
                        <a:pt x="37558" y="11369"/>
                        <a:pt x="2023" y="43"/>
                      </a:cubicBezTo>
                      <a:cubicBezTo>
                        <a:pt x="1214" y="-144"/>
                        <a:pt x="342" y="292"/>
                        <a:pt x="94" y="1101"/>
                      </a:cubicBezTo>
                      <a:cubicBezTo>
                        <a:pt x="-217" y="1910"/>
                        <a:pt x="280" y="2719"/>
                        <a:pt x="1090" y="296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50;p2"/>
                <p:cNvSpPr/>
                <p:nvPr/>
              </p:nvSpPr>
              <p:spPr>
                <a:xfrm>
                  <a:off x="3123242" y="6364696"/>
                  <a:ext cx="218816" cy="119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816" h="119938" extrusionOk="0">
                      <a:moveTo>
                        <a:pt x="2137" y="119679"/>
                      </a:moveTo>
                      <a:cubicBezTo>
                        <a:pt x="32444" y="103748"/>
                        <a:pt x="62627" y="87069"/>
                        <a:pt x="92561" y="69893"/>
                      </a:cubicBezTo>
                      <a:cubicBezTo>
                        <a:pt x="112475" y="58443"/>
                        <a:pt x="132203" y="46681"/>
                        <a:pt x="152242" y="35728"/>
                      </a:cubicBezTo>
                      <a:cubicBezTo>
                        <a:pt x="173774" y="24028"/>
                        <a:pt x="195618" y="12577"/>
                        <a:pt x="217959" y="2682"/>
                      </a:cubicBezTo>
                      <a:cubicBezTo>
                        <a:pt x="218643" y="2434"/>
                        <a:pt x="219017" y="1625"/>
                        <a:pt x="218706" y="816"/>
                      </a:cubicBezTo>
                      <a:cubicBezTo>
                        <a:pt x="218395" y="69"/>
                        <a:pt x="217585" y="-180"/>
                        <a:pt x="216839" y="131"/>
                      </a:cubicBezTo>
                      <a:cubicBezTo>
                        <a:pt x="186532" y="12702"/>
                        <a:pt x="156971" y="27078"/>
                        <a:pt x="128095" y="42947"/>
                      </a:cubicBezTo>
                      <a:cubicBezTo>
                        <a:pt x="85031" y="66595"/>
                        <a:pt x="43397" y="93355"/>
                        <a:pt x="706" y="117314"/>
                      </a:cubicBezTo>
                      <a:cubicBezTo>
                        <a:pt x="22" y="117563"/>
                        <a:pt x="-165" y="118435"/>
                        <a:pt x="146" y="119181"/>
                      </a:cubicBezTo>
                      <a:cubicBezTo>
                        <a:pt x="457" y="119928"/>
                        <a:pt x="1390" y="120177"/>
                        <a:pt x="2075" y="11967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" name="Google Shape;51;p2"/>
                <p:cNvSpPr/>
                <p:nvPr/>
              </p:nvSpPr>
              <p:spPr>
                <a:xfrm>
                  <a:off x="3283223" y="6359074"/>
                  <a:ext cx="53008" cy="2481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08" h="248187" extrusionOk="0">
                      <a:moveTo>
                        <a:pt x="2778" y="247214"/>
                      </a:moveTo>
                      <a:lnTo>
                        <a:pt x="25928" y="118456"/>
                      </a:lnTo>
                      <a:lnTo>
                        <a:pt x="52999" y="1086"/>
                      </a:lnTo>
                      <a:cubicBezTo>
                        <a:pt x="53061" y="650"/>
                        <a:pt x="52813" y="152"/>
                        <a:pt x="52377" y="28"/>
                      </a:cubicBezTo>
                      <a:cubicBezTo>
                        <a:pt x="51941" y="-97"/>
                        <a:pt x="51506" y="214"/>
                        <a:pt x="51381" y="650"/>
                      </a:cubicBezTo>
                      <a:lnTo>
                        <a:pt x="21883" y="117398"/>
                      </a:lnTo>
                      <a:cubicBezTo>
                        <a:pt x="18958" y="130404"/>
                        <a:pt x="16344" y="143224"/>
                        <a:pt x="14291" y="156231"/>
                      </a:cubicBezTo>
                      <a:cubicBezTo>
                        <a:pt x="9374" y="186289"/>
                        <a:pt x="6014" y="216721"/>
                        <a:pt x="39" y="246530"/>
                      </a:cubicBezTo>
                      <a:cubicBezTo>
                        <a:pt x="-147" y="247401"/>
                        <a:pt x="350" y="248210"/>
                        <a:pt x="1097" y="248148"/>
                      </a:cubicBezTo>
                      <a:cubicBezTo>
                        <a:pt x="1844" y="248335"/>
                        <a:pt x="2591" y="247837"/>
                        <a:pt x="2715" y="24721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" name="Google Shape;52;p2"/>
                <p:cNvSpPr/>
                <p:nvPr/>
              </p:nvSpPr>
              <p:spPr>
                <a:xfrm>
                  <a:off x="3388200" y="6395788"/>
                  <a:ext cx="85800" cy="193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800" h="193829" extrusionOk="0">
                      <a:moveTo>
                        <a:pt x="85679" y="191831"/>
                      </a:moveTo>
                      <a:cubicBezTo>
                        <a:pt x="85493" y="190213"/>
                        <a:pt x="85493" y="188844"/>
                        <a:pt x="85057" y="187599"/>
                      </a:cubicBezTo>
                      <a:cubicBezTo>
                        <a:pt x="81696" y="175464"/>
                        <a:pt x="75287" y="164511"/>
                        <a:pt x="70246" y="153060"/>
                      </a:cubicBezTo>
                      <a:cubicBezTo>
                        <a:pt x="48091" y="102154"/>
                        <a:pt x="25937" y="51248"/>
                        <a:pt x="2911" y="840"/>
                      </a:cubicBezTo>
                      <a:cubicBezTo>
                        <a:pt x="2599" y="93"/>
                        <a:pt x="1666" y="-156"/>
                        <a:pt x="919" y="93"/>
                      </a:cubicBezTo>
                      <a:cubicBezTo>
                        <a:pt x="172" y="342"/>
                        <a:pt x="-201" y="1400"/>
                        <a:pt x="110" y="2147"/>
                      </a:cubicBezTo>
                      <a:cubicBezTo>
                        <a:pt x="22265" y="53053"/>
                        <a:pt x="42677" y="104581"/>
                        <a:pt x="64894" y="155550"/>
                      </a:cubicBezTo>
                      <a:cubicBezTo>
                        <a:pt x="69873" y="167000"/>
                        <a:pt x="73669" y="179011"/>
                        <a:pt x="80390" y="189591"/>
                      </a:cubicBezTo>
                      <a:cubicBezTo>
                        <a:pt x="81199" y="190898"/>
                        <a:pt x="82194" y="191893"/>
                        <a:pt x="83128" y="193013"/>
                      </a:cubicBezTo>
                      <a:cubicBezTo>
                        <a:pt x="83439" y="193760"/>
                        <a:pt x="84248" y="194009"/>
                        <a:pt x="84995" y="193698"/>
                      </a:cubicBezTo>
                      <a:cubicBezTo>
                        <a:pt x="85679" y="193449"/>
                        <a:pt x="85991" y="192640"/>
                        <a:pt x="85679" y="1918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53;p2"/>
                <p:cNvSpPr/>
                <p:nvPr/>
              </p:nvSpPr>
              <p:spPr>
                <a:xfrm>
                  <a:off x="3392075" y="6350855"/>
                  <a:ext cx="200358" cy="696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358" h="69626" extrusionOk="0">
                      <a:moveTo>
                        <a:pt x="1401" y="4699"/>
                      </a:moveTo>
                      <a:cubicBezTo>
                        <a:pt x="20320" y="13038"/>
                        <a:pt x="39736" y="20382"/>
                        <a:pt x="59650" y="26729"/>
                      </a:cubicBezTo>
                      <a:cubicBezTo>
                        <a:pt x="105391" y="41852"/>
                        <a:pt x="152937" y="53427"/>
                        <a:pt x="197931" y="69483"/>
                      </a:cubicBezTo>
                      <a:cubicBezTo>
                        <a:pt x="198864" y="69919"/>
                        <a:pt x="199922" y="69296"/>
                        <a:pt x="200233" y="68487"/>
                      </a:cubicBezTo>
                      <a:cubicBezTo>
                        <a:pt x="200607" y="67429"/>
                        <a:pt x="200109" y="66434"/>
                        <a:pt x="199175" y="66185"/>
                      </a:cubicBezTo>
                      <a:cubicBezTo>
                        <a:pt x="154306" y="49693"/>
                        <a:pt x="106760" y="37931"/>
                        <a:pt x="61020" y="22560"/>
                      </a:cubicBezTo>
                      <a:cubicBezTo>
                        <a:pt x="41354" y="16025"/>
                        <a:pt x="22062" y="8744"/>
                        <a:pt x="3393" y="219"/>
                      </a:cubicBezTo>
                      <a:cubicBezTo>
                        <a:pt x="2210" y="-342"/>
                        <a:pt x="778" y="219"/>
                        <a:pt x="219" y="1401"/>
                      </a:cubicBezTo>
                      <a:cubicBezTo>
                        <a:pt x="-342" y="2583"/>
                        <a:pt x="219" y="4077"/>
                        <a:pt x="1401" y="463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" name="Google Shape;54;p2"/>
                <p:cNvSpPr/>
                <p:nvPr/>
              </p:nvSpPr>
              <p:spPr>
                <a:xfrm>
                  <a:off x="3388573" y="6243342"/>
                  <a:ext cx="172533" cy="83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533" h="83223" extrusionOk="0">
                      <a:moveTo>
                        <a:pt x="2040" y="83026"/>
                      </a:moveTo>
                      <a:cubicBezTo>
                        <a:pt x="29485" y="67468"/>
                        <a:pt x="57116" y="52843"/>
                        <a:pt x="85183" y="39463"/>
                      </a:cubicBezTo>
                      <a:cubicBezTo>
                        <a:pt x="113249" y="26083"/>
                        <a:pt x="141939" y="13761"/>
                        <a:pt x="171561" y="2809"/>
                      </a:cubicBezTo>
                      <a:cubicBezTo>
                        <a:pt x="172308" y="2560"/>
                        <a:pt x="172744" y="1751"/>
                        <a:pt x="172432" y="1004"/>
                      </a:cubicBezTo>
                      <a:cubicBezTo>
                        <a:pt x="172121" y="257"/>
                        <a:pt x="171312" y="-179"/>
                        <a:pt x="170503" y="70"/>
                      </a:cubicBezTo>
                      <a:cubicBezTo>
                        <a:pt x="140818" y="11023"/>
                        <a:pt x="112129" y="23345"/>
                        <a:pt x="83938" y="36912"/>
                      </a:cubicBezTo>
                      <a:cubicBezTo>
                        <a:pt x="55747" y="50479"/>
                        <a:pt x="28178" y="65103"/>
                        <a:pt x="734" y="80474"/>
                      </a:cubicBezTo>
                      <a:cubicBezTo>
                        <a:pt x="49" y="80972"/>
                        <a:pt x="-200" y="81781"/>
                        <a:pt x="173" y="82590"/>
                      </a:cubicBezTo>
                      <a:cubicBezTo>
                        <a:pt x="609" y="83150"/>
                        <a:pt x="1418" y="83399"/>
                        <a:pt x="2103" y="8308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" name="Google Shape;55;p2"/>
                <p:cNvSpPr/>
                <p:nvPr/>
              </p:nvSpPr>
              <p:spPr>
                <a:xfrm>
                  <a:off x="3368133" y="6109259"/>
                  <a:ext cx="70134" cy="209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134" h="209866" extrusionOk="0">
                      <a:moveTo>
                        <a:pt x="2939" y="208645"/>
                      </a:moveTo>
                      <a:cubicBezTo>
                        <a:pt x="3935" y="205969"/>
                        <a:pt x="5179" y="203356"/>
                        <a:pt x="6050" y="200431"/>
                      </a:cubicBezTo>
                      <a:cubicBezTo>
                        <a:pt x="13518" y="175787"/>
                        <a:pt x="19244" y="150209"/>
                        <a:pt x="27583" y="125565"/>
                      </a:cubicBezTo>
                      <a:cubicBezTo>
                        <a:pt x="41523" y="84119"/>
                        <a:pt x="57454" y="43232"/>
                        <a:pt x="70087" y="1847"/>
                      </a:cubicBezTo>
                      <a:cubicBezTo>
                        <a:pt x="70274" y="1225"/>
                        <a:pt x="69901" y="416"/>
                        <a:pt x="69154" y="43"/>
                      </a:cubicBezTo>
                      <a:cubicBezTo>
                        <a:pt x="68345" y="-144"/>
                        <a:pt x="67598" y="292"/>
                        <a:pt x="67287" y="1163"/>
                      </a:cubicBezTo>
                      <a:cubicBezTo>
                        <a:pt x="51729" y="48957"/>
                        <a:pt x="31192" y="96067"/>
                        <a:pt x="15510" y="144546"/>
                      </a:cubicBezTo>
                      <a:cubicBezTo>
                        <a:pt x="9473" y="163278"/>
                        <a:pt x="2254" y="182072"/>
                        <a:pt x="138" y="201426"/>
                      </a:cubicBezTo>
                      <a:cubicBezTo>
                        <a:pt x="-173" y="203853"/>
                        <a:pt x="138" y="205907"/>
                        <a:pt x="138" y="208210"/>
                      </a:cubicBezTo>
                      <a:cubicBezTo>
                        <a:pt x="-48" y="209081"/>
                        <a:pt x="512" y="209641"/>
                        <a:pt x="1259" y="209828"/>
                      </a:cubicBezTo>
                      <a:cubicBezTo>
                        <a:pt x="2005" y="210014"/>
                        <a:pt x="2752" y="209517"/>
                        <a:pt x="2939" y="20870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56;p2"/>
                <p:cNvSpPr/>
                <p:nvPr/>
              </p:nvSpPr>
              <p:spPr>
                <a:xfrm>
                  <a:off x="3178308" y="6082079"/>
                  <a:ext cx="155149" cy="22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149" h="227956" extrusionOk="0">
                      <a:moveTo>
                        <a:pt x="154865" y="225868"/>
                      </a:moveTo>
                      <a:lnTo>
                        <a:pt x="2084" y="525"/>
                      </a:lnTo>
                      <a:cubicBezTo>
                        <a:pt x="1711" y="-35"/>
                        <a:pt x="1026" y="-222"/>
                        <a:pt x="466" y="338"/>
                      </a:cubicBezTo>
                      <a:cubicBezTo>
                        <a:pt x="-32" y="649"/>
                        <a:pt x="-156" y="1334"/>
                        <a:pt x="217" y="1832"/>
                      </a:cubicBezTo>
                      <a:cubicBezTo>
                        <a:pt x="36250" y="54107"/>
                        <a:pt x="69606" y="108187"/>
                        <a:pt x="105265" y="160773"/>
                      </a:cubicBezTo>
                      <a:cubicBezTo>
                        <a:pt x="120575" y="183239"/>
                        <a:pt x="136506" y="205456"/>
                        <a:pt x="152624" y="227486"/>
                      </a:cubicBezTo>
                      <a:cubicBezTo>
                        <a:pt x="153060" y="228046"/>
                        <a:pt x="153993" y="228046"/>
                        <a:pt x="154553" y="227797"/>
                      </a:cubicBezTo>
                      <a:cubicBezTo>
                        <a:pt x="155176" y="227299"/>
                        <a:pt x="155363" y="226428"/>
                        <a:pt x="154865" y="22586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57;p2"/>
                <p:cNvSpPr/>
                <p:nvPr/>
              </p:nvSpPr>
              <p:spPr>
                <a:xfrm rot="-77336">
                  <a:off x="3257174" y="6256591"/>
                  <a:ext cx="195582" cy="195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533" h="195533" extrusionOk="0">
                      <a:moveTo>
                        <a:pt x="195534" y="97767"/>
                      </a:moveTo>
                      <a:cubicBezTo>
                        <a:pt x="195534" y="151762"/>
                        <a:pt x="151762" y="195534"/>
                        <a:pt x="97767" y="195534"/>
                      </a:cubicBezTo>
                      <a:cubicBezTo>
                        <a:pt x="43772" y="195534"/>
                        <a:pt x="0" y="151762"/>
                        <a:pt x="0" y="97767"/>
                      </a:cubicBezTo>
                      <a:cubicBezTo>
                        <a:pt x="0" y="43772"/>
                        <a:pt x="43772" y="0"/>
                        <a:pt x="97767" y="0"/>
                      </a:cubicBezTo>
                      <a:cubicBezTo>
                        <a:pt x="151762" y="0"/>
                        <a:pt x="195534" y="43772"/>
                        <a:pt x="195534" y="9776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8" name="Google Shape;58;p2"/>
              <p:cNvGrpSpPr/>
              <p:nvPr/>
            </p:nvGrpSpPr>
            <p:grpSpPr>
              <a:xfrm>
                <a:off x="177600" y="2303162"/>
                <a:ext cx="461424" cy="732722"/>
                <a:chOff x="177600" y="2303162"/>
                <a:chExt cx="461424" cy="732722"/>
              </a:xfrm>
            </p:grpSpPr>
            <p:grpSp>
              <p:nvGrpSpPr>
                <p:cNvPr id="59" name="Google Shape;59;p2"/>
                <p:cNvGrpSpPr/>
                <p:nvPr/>
              </p:nvGrpSpPr>
              <p:grpSpPr>
                <a:xfrm>
                  <a:off x="423441" y="2517507"/>
                  <a:ext cx="215583" cy="229700"/>
                  <a:chOff x="423441" y="2517507"/>
                  <a:chExt cx="215583" cy="229700"/>
                </a:xfrm>
              </p:grpSpPr>
              <p:sp>
                <p:nvSpPr>
                  <p:cNvPr id="60" name="Google Shape;60;p2"/>
                  <p:cNvSpPr/>
                  <p:nvPr/>
                </p:nvSpPr>
                <p:spPr>
                  <a:xfrm>
                    <a:off x="439395" y="2545793"/>
                    <a:ext cx="174767" cy="1852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3218" h="215386" extrusionOk="0">
                        <a:moveTo>
                          <a:pt x="203072" y="0"/>
                        </a:moveTo>
                        <a:cubicBezTo>
                          <a:pt x="203072" y="0"/>
                          <a:pt x="-34594" y="27382"/>
                          <a:pt x="4302" y="215386"/>
                        </a:cubicBezTo>
                        <a:cubicBezTo>
                          <a:pt x="4302" y="215386"/>
                          <a:pt x="209482" y="188004"/>
                          <a:pt x="203072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" name="Google Shape;61;p2"/>
                  <p:cNvSpPr/>
                  <p:nvPr/>
                </p:nvSpPr>
                <p:spPr>
                  <a:xfrm>
                    <a:off x="423441" y="2517507"/>
                    <a:ext cx="215583" cy="229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0678" h="267093" extrusionOk="0">
                        <a:moveTo>
                          <a:pt x="762" y="267078"/>
                        </a:moveTo>
                        <a:cubicBezTo>
                          <a:pt x="1634" y="266953"/>
                          <a:pt x="2069" y="267078"/>
                          <a:pt x="2878" y="266766"/>
                        </a:cubicBezTo>
                        <a:cubicBezTo>
                          <a:pt x="5056" y="265833"/>
                          <a:pt x="6550" y="263966"/>
                          <a:pt x="8355" y="262410"/>
                        </a:cubicBezTo>
                        <a:cubicBezTo>
                          <a:pt x="17254" y="254880"/>
                          <a:pt x="25531" y="246790"/>
                          <a:pt x="33745" y="238637"/>
                        </a:cubicBezTo>
                        <a:cubicBezTo>
                          <a:pt x="57767" y="214740"/>
                          <a:pt x="79922" y="189474"/>
                          <a:pt x="103072" y="164954"/>
                        </a:cubicBezTo>
                        <a:cubicBezTo>
                          <a:pt x="133068" y="132905"/>
                          <a:pt x="164309" y="101602"/>
                          <a:pt x="193807" y="69117"/>
                        </a:cubicBezTo>
                        <a:cubicBezTo>
                          <a:pt x="213721" y="47211"/>
                          <a:pt x="232640" y="24745"/>
                          <a:pt x="250438" y="1657"/>
                        </a:cubicBezTo>
                        <a:cubicBezTo>
                          <a:pt x="250812" y="1221"/>
                          <a:pt x="250749" y="599"/>
                          <a:pt x="250252" y="225"/>
                        </a:cubicBezTo>
                        <a:cubicBezTo>
                          <a:pt x="249816" y="-148"/>
                          <a:pt x="249194" y="-23"/>
                          <a:pt x="248820" y="350"/>
                        </a:cubicBezTo>
                        <a:cubicBezTo>
                          <a:pt x="234880" y="17153"/>
                          <a:pt x="220131" y="33395"/>
                          <a:pt x="205071" y="49638"/>
                        </a:cubicBezTo>
                        <a:cubicBezTo>
                          <a:pt x="170408" y="87040"/>
                          <a:pt x="133940" y="123632"/>
                          <a:pt x="98592" y="160723"/>
                        </a:cubicBezTo>
                        <a:cubicBezTo>
                          <a:pt x="77744" y="182753"/>
                          <a:pt x="57269" y="204970"/>
                          <a:pt x="36297" y="227000"/>
                        </a:cubicBezTo>
                        <a:cubicBezTo>
                          <a:pt x="27398" y="236397"/>
                          <a:pt x="18374" y="245607"/>
                          <a:pt x="9288" y="255005"/>
                        </a:cubicBezTo>
                        <a:cubicBezTo>
                          <a:pt x="6301" y="258116"/>
                          <a:pt x="2256" y="260543"/>
                          <a:pt x="389" y="264464"/>
                        </a:cubicBezTo>
                        <a:cubicBezTo>
                          <a:pt x="16" y="265211"/>
                          <a:pt x="264" y="265522"/>
                          <a:pt x="140" y="266331"/>
                        </a:cubicBezTo>
                        <a:cubicBezTo>
                          <a:pt x="-47" y="266517"/>
                          <a:pt x="-47" y="266766"/>
                          <a:pt x="140" y="266953"/>
                        </a:cubicBezTo>
                        <a:cubicBezTo>
                          <a:pt x="327" y="267140"/>
                          <a:pt x="576" y="267140"/>
                          <a:pt x="762" y="26695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2" name="Google Shape;62;p2"/>
                <p:cNvGrpSpPr/>
                <p:nvPr/>
              </p:nvGrpSpPr>
              <p:grpSpPr>
                <a:xfrm>
                  <a:off x="177600" y="2303162"/>
                  <a:ext cx="326056" cy="122381"/>
                  <a:chOff x="177600" y="2303162"/>
                  <a:chExt cx="326056" cy="122381"/>
                </a:xfrm>
              </p:grpSpPr>
              <p:sp>
                <p:nvSpPr>
                  <p:cNvPr id="63" name="Google Shape;63;p2"/>
                  <p:cNvSpPr/>
                  <p:nvPr/>
                </p:nvSpPr>
                <p:spPr>
                  <a:xfrm>
                    <a:off x="275582" y="2303162"/>
                    <a:ext cx="228074" cy="1223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4174" h="179313" extrusionOk="0">
                        <a:moveTo>
                          <a:pt x="0" y="73082"/>
                        </a:moveTo>
                        <a:cubicBezTo>
                          <a:pt x="0" y="73082"/>
                          <a:pt x="85320" y="12406"/>
                          <a:pt x="170454" y="1951"/>
                        </a:cubicBezTo>
                        <a:cubicBezTo>
                          <a:pt x="228081" y="-5144"/>
                          <a:pt x="324106" y="3880"/>
                          <a:pt x="333503" y="83973"/>
                        </a:cubicBezTo>
                        <a:cubicBezTo>
                          <a:pt x="346323" y="193066"/>
                          <a:pt x="173379" y="232024"/>
                          <a:pt x="0" y="73082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4" name="Google Shape;64;p2"/>
                  <p:cNvSpPr/>
                  <p:nvPr/>
                </p:nvSpPr>
                <p:spPr>
                  <a:xfrm>
                    <a:off x="177600" y="2341319"/>
                    <a:ext cx="246113" cy="261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0605" h="38331" extrusionOk="0">
                        <a:moveTo>
                          <a:pt x="587" y="20101"/>
                        </a:moveTo>
                        <a:cubicBezTo>
                          <a:pt x="3139" y="21968"/>
                          <a:pt x="4632" y="23710"/>
                          <a:pt x="7557" y="24955"/>
                        </a:cubicBezTo>
                        <a:cubicBezTo>
                          <a:pt x="13220" y="27257"/>
                          <a:pt x="19506" y="26946"/>
                          <a:pt x="25418" y="27631"/>
                        </a:cubicBezTo>
                        <a:cubicBezTo>
                          <a:pt x="107751" y="36654"/>
                          <a:pt x="172286" y="8214"/>
                          <a:pt x="252192" y="13068"/>
                        </a:cubicBezTo>
                        <a:cubicBezTo>
                          <a:pt x="283371" y="15060"/>
                          <a:pt x="317101" y="21470"/>
                          <a:pt x="355436" y="37961"/>
                        </a:cubicBezTo>
                        <a:cubicBezTo>
                          <a:pt x="357303" y="38895"/>
                          <a:pt x="359419" y="37961"/>
                          <a:pt x="360290" y="36281"/>
                        </a:cubicBezTo>
                        <a:cubicBezTo>
                          <a:pt x="361099" y="34414"/>
                          <a:pt x="360290" y="32298"/>
                          <a:pt x="358548" y="31489"/>
                        </a:cubicBezTo>
                        <a:cubicBezTo>
                          <a:pt x="319715" y="12446"/>
                          <a:pt x="285300" y="3422"/>
                          <a:pt x="253126" y="871"/>
                        </a:cubicBezTo>
                        <a:cubicBezTo>
                          <a:pt x="173220" y="-5477"/>
                          <a:pt x="108996" y="25204"/>
                          <a:pt x="26414" y="17985"/>
                        </a:cubicBezTo>
                        <a:cubicBezTo>
                          <a:pt x="20750" y="17487"/>
                          <a:pt x="15025" y="15682"/>
                          <a:pt x="9113" y="16056"/>
                        </a:cubicBezTo>
                        <a:cubicBezTo>
                          <a:pt x="6126" y="16304"/>
                          <a:pt x="4135" y="17549"/>
                          <a:pt x="1085" y="18234"/>
                        </a:cubicBezTo>
                        <a:cubicBezTo>
                          <a:pt x="525" y="18109"/>
                          <a:pt x="90" y="18545"/>
                          <a:pt x="27" y="19043"/>
                        </a:cubicBezTo>
                        <a:cubicBezTo>
                          <a:pt x="-97" y="19540"/>
                          <a:pt x="214" y="19976"/>
                          <a:pt x="774" y="2010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5" name="Google Shape;65;p2"/>
                <p:cNvGrpSpPr/>
                <p:nvPr/>
              </p:nvGrpSpPr>
              <p:grpSpPr>
                <a:xfrm>
                  <a:off x="258393" y="2710176"/>
                  <a:ext cx="218640" cy="325708"/>
                  <a:chOff x="258393" y="2710176"/>
                  <a:chExt cx="218640" cy="325708"/>
                </a:xfrm>
              </p:grpSpPr>
              <p:sp>
                <p:nvSpPr>
                  <p:cNvPr id="66" name="Google Shape;66;p2"/>
                  <p:cNvSpPr/>
                  <p:nvPr/>
                </p:nvSpPr>
                <p:spPr>
                  <a:xfrm rot="3637164">
                    <a:off x="253622" y="2845213"/>
                    <a:ext cx="228182" cy="1224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4174" h="179313" extrusionOk="0">
                        <a:moveTo>
                          <a:pt x="0" y="73082"/>
                        </a:moveTo>
                        <a:cubicBezTo>
                          <a:pt x="0" y="73082"/>
                          <a:pt x="85320" y="12406"/>
                          <a:pt x="170454" y="1951"/>
                        </a:cubicBezTo>
                        <a:cubicBezTo>
                          <a:pt x="228081" y="-5144"/>
                          <a:pt x="324106" y="3880"/>
                          <a:pt x="333503" y="83973"/>
                        </a:cubicBezTo>
                        <a:cubicBezTo>
                          <a:pt x="346323" y="193066"/>
                          <a:pt x="173379" y="232024"/>
                          <a:pt x="0" y="73082"/>
                        </a:cubicBezTo>
                        <a:close/>
                      </a:path>
                    </a:pathLst>
                  </a:custGeom>
                  <a:solidFill>
                    <a:srgbClr val="43847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7" name="Google Shape;67;p2"/>
                  <p:cNvSpPr/>
                  <p:nvPr/>
                </p:nvSpPr>
                <p:spPr>
                  <a:xfrm rot="3637164">
                    <a:off x="209766" y="2810790"/>
                    <a:ext cx="246230" cy="261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0605" h="38331" extrusionOk="0">
                        <a:moveTo>
                          <a:pt x="587" y="20101"/>
                        </a:moveTo>
                        <a:cubicBezTo>
                          <a:pt x="3139" y="21968"/>
                          <a:pt x="4632" y="23710"/>
                          <a:pt x="7557" y="24955"/>
                        </a:cubicBezTo>
                        <a:cubicBezTo>
                          <a:pt x="13220" y="27257"/>
                          <a:pt x="19506" y="26946"/>
                          <a:pt x="25418" y="27631"/>
                        </a:cubicBezTo>
                        <a:cubicBezTo>
                          <a:pt x="107751" y="36654"/>
                          <a:pt x="172286" y="8214"/>
                          <a:pt x="252192" y="13068"/>
                        </a:cubicBezTo>
                        <a:cubicBezTo>
                          <a:pt x="283371" y="15060"/>
                          <a:pt x="317101" y="21470"/>
                          <a:pt x="355436" y="37961"/>
                        </a:cubicBezTo>
                        <a:cubicBezTo>
                          <a:pt x="357303" y="38895"/>
                          <a:pt x="359419" y="37961"/>
                          <a:pt x="360290" y="36281"/>
                        </a:cubicBezTo>
                        <a:cubicBezTo>
                          <a:pt x="361099" y="34414"/>
                          <a:pt x="360290" y="32298"/>
                          <a:pt x="358548" y="31489"/>
                        </a:cubicBezTo>
                        <a:cubicBezTo>
                          <a:pt x="319715" y="12446"/>
                          <a:pt x="285300" y="3422"/>
                          <a:pt x="253126" y="871"/>
                        </a:cubicBezTo>
                        <a:cubicBezTo>
                          <a:pt x="173220" y="-5477"/>
                          <a:pt x="108996" y="25204"/>
                          <a:pt x="26414" y="17985"/>
                        </a:cubicBezTo>
                        <a:cubicBezTo>
                          <a:pt x="20750" y="17487"/>
                          <a:pt x="15025" y="15682"/>
                          <a:pt x="9113" y="16056"/>
                        </a:cubicBezTo>
                        <a:cubicBezTo>
                          <a:pt x="6126" y="16304"/>
                          <a:pt x="4135" y="17549"/>
                          <a:pt x="1085" y="18234"/>
                        </a:cubicBezTo>
                        <a:cubicBezTo>
                          <a:pt x="525" y="18109"/>
                          <a:pt x="90" y="18545"/>
                          <a:pt x="27" y="19043"/>
                        </a:cubicBezTo>
                        <a:cubicBezTo>
                          <a:pt x="-97" y="19540"/>
                          <a:pt x="214" y="19976"/>
                          <a:pt x="774" y="2010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  <p:sp>
        <p:nvSpPr>
          <p:cNvPr id="68" name="Google Shape;68;p2"/>
          <p:cNvSpPr txBox="1">
            <a:spLocks noGrp="1"/>
          </p:cNvSpPr>
          <p:nvPr>
            <p:ph type="ctrTitle"/>
          </p:nvPr>
        </p:nvSpPr>
        <p:spPr>
          <a:xfrm>
            <a:off x="1766400" y="643775"/>
            <a:ext cx="5611200" cy="228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" name="Google Shape;491;p14"/>
          <p:cNvGrpSpPr/>
          <p:nvPr/>
        </p:nvGrpSpPr>
        <p:grpSpPr>
          <a:xfrm>
            <a:off x="-22376" y="-139735"/>
            <a:ext cx="9239281" cy="5283244"/>
            <a:chOff x="-22376" y="-139734"/>
            <a:chExt cx="9239281" cy="5283244"/>
          </a:xfrm>
        </p:grpSpPr>
        <p:sp>
          <p:nvSpPr>
            <p:cNvPr id="492" name="Google Shape;492;p14"/>
            <p:cNvSpPr/>
            <p:nvPr/>
          </p:nvSpPr>
          <p:spPr>
            <a:xfrm flipH="1">
              <a:off x="-22376" y="4323375"/>
              <a:ext cx="9141155" cy="810039"/>
            </a:xfrm>
            <a:custGeom>
              <a:avLst/>
              <a:gdLst/>
              <a:ahLst/>
              <a:cxnLst/>
              <a:rect l="l" t="t" r="r" b="b"/>
              <a:pathLst>
                <a:path w="6873049" h="1322513" extrusionOk="0">
                  <a:moveTo>
                    <a:pt x="6452712" y="461358"/>
                  </a:moveTo>
                  <a:cubicBezTo>
                    <a:pt x="6350890" y="447356"/>
                    <a:pt x="6271832" y="369823"/>
                    <a:pt x="6178011" y="328770"/>
                  </a:cubicBezTo>
                  <a:cubicBezTo>
                    <a:pt x="6073902" y="283240"/>
                    <a:pt x="5953411" y="284193"/>
                    <a:pt x="5842350" y="310006"/>
                  </a:cubicBezTo>
                  <a:cubicBezTo>
                    <a:pt x="5731288" y="335818"/>
                    <a:pt x="5630514" y="377347"/>
                    <a:pt x="5527834" y="425925"/>
                  </a:cubicBezTo>
                  <a:cubicBezTo>
                    <a:pt x="5420106" y="344105"/>
                    <a:pt x="5282851" y="300290"/>
                    <a:pt x="5146453" y="304100"/>
                  </a:cubicBezTo>
                  <a:cubicBezTo>
                    <a:pt x="5010055" y="307910"/>
                    <a:pt x="4851654" y="353344"/>
                    <a:pt x="4748880" y="441069"/>
                  </a:cubicBezTo>
                  <a:cubicBezTo>
                    <a:pt x="4629246" y="369156"/>
                    <a:pt x="4473607" y="400207"/>
                    <a:pt x="4343019" y="450880"/>
                  </a:cubicBezTo>
                  <a:cubicBezTo>
                    <a:pt x="4212432" y="501458"/>
                    <a:pt x="4082987" y="570514"/>
                    <a:pt x="3942588" y="568800"/>
                  </a:cubicBezTo>
                  <a:cubicBezTo>
                    <a:pt x="3680079" y="565561"/>
                    <a:pt x="3479959" y="320483"/>
                    <a:pt x="3220498" y="281431"/>
                  </a:cubicBezTo>
                  <a:cubicBezTo>
                    <a:pt x="2946940" y="240187"/>
                    <a:pt x="2694051" y="420686"/>
                    <a:pt x="2418207" y="398016"/>
                  </a:cubicBezTo>
                  <a:cubicBezTo>
                    <a:pt x="2279809" y="225709"/>
                    <a:pt x="2078165" y="102837"/>
                    <a:pt x="1858899" y="57117"/>
                  </a:cubicBezTo>
                  <a:cubicBezTo>
                    <a:pt x="1639634" y="11397"/>
                    <a:pt x="1404176" y="43401"/>
                    <a:pt x="1205865" y="145699"/>
                  </a:cubicBezTo>
                  <a:cubicBezTo>
                    <a:pt x="1108901" y="195706"/>
                    <a:pt x="1006317" y="264476"/>
                    <a:pt x="899636" y="239425"/>
                  </a:cubicBezTo>
                  <a:cubicBezTo>
                    <a:pt x="818007" y="220280"/>
                    <a:pt x="760857" y="151033"/>
                    <a:pt x="694563" y="100646"/>
                  </a:cubicBezTo>
                  <a:cubicBezTo>
                    <a:pt x="593979" y="24256"/>
                    <a:pt x="462058" y="-11559"/>
                    <a:pt x="335566" y="3300"/>
                  </a:cubicBezTo>
                  <a:cubicBezTo>
                    <a:pt x="209074" y="18160"/>
                    <a:pt x="89535" y="83406"/>
                    <a:pt x="10383" y="180942"/>
                  </a:cubicBezTo>
                  <a:cubicBezTo>
                    <a:pt x="6763" y="185418"/>
                    <a:pt x="3429" y="189990"/>
                    <a:pt x="0" y="194562"/>
                  </a:cubicBezTo>
                  <a:lnTo>
                    <a:pt x="0" y="1322513"/>
                  </a:lnTo>
                  <a:lnTo>
                    <a:pt x="6873050" y="1322513"/>
                  </a:lnTo>
                  <a:lnTo>
                    <a:pt x="6873050" y="429068"/>
                  </a:lnTo>
                  <a:cubicBezTo>
                    <a:pt x="6742843" y="371632"/>
                    <a:pt x="6594158" y="480789"/>
                    <a:pt x="6452712" y="461262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3" name="Google Shape;493;p14"/>
            <p:cNvGrpSpPr/>
            <p:nvPr/>
          </p:nvGrpSpPr>
          <p:grpSpPr>
            <a:xfrm flipH="1">
              <a:off x="7373827" y="4128767"/>
              <a:ext cx="1843078" cy="808698"/>
              <a:chOff x="-25985" y="4224317"/>
              <a:chExt cx="1843078" cy="808698"/>
            </a:xfrm>
          </p:grpSpPr>
          <p:sp>
            <p:nvSpPr>
              <p:cNvPr id="494" name="Google Shape;494;p14"/>
              <p:cNvSpPr/>
              <p:nvPr/>
            </p:nvSpPr>
            <p:spPr>
              <a:xfrm>
                <a:off x="-25985" y="4224317"/>
                <a:ext cx="1843078" cy="808698"/>
              </a:xfrm>
              <a:custGeom>
                <a:avLst/>
                <a:gdLst/>
                <a:ahLst/>
                <a:cxnLst/>
                <a:rect l="l" t="t" r="r" b="b"/>
                <a:pathLst>
                  <a:path w="1204626" h="528561" extrusionOk="0">
                    <a:moveTo>
                      <a:pt x="1204532" y="500642"/>
                    </a:moveTo>
                    <a:cubicBezTo>
                      <a:pt x="1197578" y="430728"/>
                      <a:pt x="1152716" y="368530"/>
                      <a:pt x="1095375" y="349194"/>
                    </a:cubicBezTo>
                    <a:cubicBezTo>
                      <a:pt x="1038035" y="329859"/>
                      <a:pt x="976598" y="365196"/>
                      <a:pt x="938689" y="419965"/>
                    </a:cubicBezTo>
                    <a:cubicBezTo>
                      <a:pt x="906399" y="332907"/>
                      <a:pt x="835438" y="267565"/>
                      <a:pt x="755904" y="251658"/>
                    </a:cubicBezTo>
                    <a:cubicBezTo>
                      <a:pt x="676275" y="235751"/>
                      <a:pt x="587312" y="253182"/>
                      <a:pt x="531400" y="322715"/>
                    </a:cubicBezTo>
                    <a:cubicBezTo>
                      <a:pt x="540353" y="277376"/>
                      <a:pt x="522827" y="226703"/>
                      <a:pt x="489585" y="201842"/>
                    </a:cubicBezTo>
                    <a:cubicBezTo>
                      <a:pt x="456343" y="176982"/>
                      <a:pt x="404146" y="172505"/>
                      <a:pt x="372904" y="201271"/>
                    </a:cubicBezTo>
                    <a:cubicBezTo>
                      <a:pt x="392239" y="139644"/>
                      <a:pt x="365665" y="66683"/>
                      <a:pt x="319373" y="30869"/>
                    </a:cubicBezTo>
                    <a:cubicBezTo>
                      <a:pt x="273082" y="-4945"/>
                      <a:pt x="212027" y="-7422"/>
                      <a:pt x="158877" y="12295"/>
                    </a:cubicBezTo>
                    <a:cubicBezTo>
                      <a:pt x="105728" y="32012"/>
                      <a:pt x="59341" y="71636"/>
                      <a:pt x="17812" y="115546"/>
                    </a:cubicBezTo>
                    <a:lnTo>
                      <a:pt x="0" y="528550"/>
                    </a:lnTo>
                    <a:cubicBezTo>
                      <a:pt x="12954" y="529217"/>
                      <a:pt x="34766" y="499308"/>
                      <a:pt x="47435" y="502451"/>
                    </a:cubicBezTo>
                    <a:lnTo>
                      <a:pt x="1204627" y="50064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495;p14"/>
              <p:cNvSpPr/>
              <p:nvPr/>
            </p:nvSpPr>
            <p:spPr>
              <a:xfrm>
                <a:off x="308475" y="4415593"/>
                <a:ext cx="436810" cy="422915"/>
              </a:xfrm>
              <a:custGeom>
                <a:avLst/>
                <a:gdLst/>
                <a:ahLst/>
                <a:cxnLst/>
                <a:rect l="l" t="t" r="r" b="b"/>
                <a:pathLst>
                  <a:path w="285497" h="276415" extrusionOk="0">
                    <a:moveTo>
                      <a:pt x="0" y="0"/>
                    </a:moveTo>
                    <a:cubicBezTo>
                      <a:pt x="35433" y="3238"/>
                      <a:pt x="68770" y="26289"/>
                      <a:pt x="86392" y="59627"/>
                    </a:cubicBezTo>
                    <a:cubicBezTo>
                      <a:pt x="104013" y="92964"/>
                      <a:pt x="105537" y="135731"/>
                      <a:pt x="90201" y="170402"/>
                    </a:cubicBezTo>
                    <a:cubicBezTo>
                      <a:pt x="131921" y="154019"/>
                      <a:pt x="177736" y="144875"/>
                      <a:pt x="218694" y="163354"/>
                    </a:cubicBezTo>
                    <a:cubicBezTo>
                      <a:pt x="259651" y="181832"/>
                      <a:pt x="291274" y="228981"/>
                      <a:pt x="284607" y="276415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6" name="Google Shape;496;p14"/>
              <p:cNvSpPr/>
              <p:nvPr/>
            </p:nvSpPr>
            <p:spPr>
              <a:xfrm>
                <a:off x="175186" y="4665667"/>
                <a:ext cx="327752" cy="256382"/>
              </a:xfrm>
              <a:custGeom>
                <a:avLst/>
                <a:gdLst/>
                <a:ahLst/>
                <a:cxnLst/>
                <a:rect l="l" t="t" r="r" b="b"/>
                <a:pathLst>
                  <a:path w="214217" h="167570" extrusionOk="0">
                    <a:moveTo>
                      <a:pt x="0" y="9741"/>
                    </a:moveTo>
                    <a:cubicBezTo>
                      <a:pt x="47435" y="-8452"/>
                      <a:pt x="102679" y="-832"/>
                      <a:pt x="144209" y="29839"/>
                    </a:cubicBezTo>
                    <a:cubicBezTo>
                      <a:pt x="185738" y="60509"/>
                      <a:pt x="212598" y="113278"/>
                      <a:pt x="214217" y="167570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97" name="Google Shape;497;p14"/>
            <p:cNvSpPr/>
            <p:nvPr/>
          </p:nvSpPr>
          <p:spPr>
            <a:xfrm flipH="1">
              <a:off x="1422" y="4804888"/>
              <a:ext cx="9141155" cy="338622"/>
            </a:xfrm>
            <a:custGeom>
              <a:avLst/>
              <a:gdLst/>
              <a:ahLst/>
              <a:cxnLst/>
              <a:rect l="l" t="t" r="r" b="b"/>
              <a:pathLst>
                <a:path w="6873049" h="254603" extrusionOk="0">
                  <a:moveTo>
                    <a:pt x="0" y="0"/>
                  </a:moveTo>
                  <a:lnTo>
                    <a:pt x="6873050" y="0"/>
                  </a:lnTo>
                  <a:lnTo>
                    <a:pt x="6873050" y="254603"/>
                  </a:lnTo>
                  <a:lnTo>
                    <a:pt x="0" y="25460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8" name="Google Shape;498;p14"/>
            <p:cNvGrpSpPr/>
            <p:nvPr/>
          </p:nvGrpSpPr>
          <p:grpSpPr>
            <a:xfrm>
              <a:off x="408983" y="4937484"/>
              <a:ext cx="8326033" cy="113087"/>
              <a:chOff x="408983" y="4937484"/>
              <a:chExt cx="8326033" cy="113087"/>
            </a:xfrm>
          </p:grpSpPr>
          <p:grpSp>
            <p:nvGrpSpPr>
              <p:cNvPr id="499" name="Google Shape;499;p14"/>
              <p:cNvGrpSpPr/>
              <p:nvPr/>
            </p:nvGrpSpPr>
            <p:grpSpPr>
              <a:xfrm flipH="1">
                <a:off x="3116092" y="4937484"/>
                <a:ext cx="204708" cy="113087"/>
                <a:chOff x="4165490" y="4856571"/>
                <a:chExt cx="204708" cy="113087"/>
              </a:xfrm>
            </p:grpSpPr>
            <p:sp>
              <p:nvSpPr>
                <p:cNvPr id="500" name="Google Shape;500;p14"/>
                <p:cNvSpPr/>
                <p:nvPr/>
              </p:nvSpPr>
              <p:spPr>
                <a:xfrm>
                  <a:off x="4165490" y="4859369"/>
                  <a:ext cx="142672" cy="11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72" h="110289" extrusionOk="0">
                      <a:moveTo>
                        <a:pt x="1439" y="2681"/>
                      </a:moveTo>
                      <a:cubicBezTo>
                        <a:pt x="5821" y="2871"/>
                        <a:pt x="10393" y="5062"/>
                        <a:pt x="15822" y="8015"/>
                      </a:cubicBezTo>
                      <a:cubicBezTo>
                        <a:pt x="24490" y="12682"/>
                        <a:pt x="34681" y="19921"/>
                        <a:pt x="45445" y="28779"/>
                      </a:cubicBezTo>
                      <a:cubicBezTo>
                        <a:pt x="57160" y="38400"/>
                        <a:pt x="69448" y="49734"/>
                        <a:pt x="81640" y="60783"/>
                      </a:cubicBezTo>
                      <a:cubicBezTo>
                        <a:pt x="103166" y="80309"/>
                        <a:pt x="124026" y="99169"/>
                        <a:pt x="136408" y="109361"/>
                      </a:cubicBezTo>
                      <a:cubicBezTo>
                        <a:pt x="137837" y="110599"/>
                        <a:pt x="140123" y="110599"/>
                        <a:pt x="141552" y="109361"/>
                      </a:cubicBezTo>
                      <a:cubicBezTo>
                        <a:pt x="142981" y="108218"/>
                        <a:pt x="143076" y="106218"/>
                        <a:pt x="141647" y="104979"/>
                      </a:cubicBezTo>
                      <a:cubicBezTo>
                        <a:pt x="130027" y="94121"/>
                        <a:pt x="111739" y="73451"/>
                        <a:pt x="90688" y="53640"/>
                      </a:cubicBezTo>
                      <a:cubicBezTo>
                        <a:pt x="78496" y="42209"/>
                        <a:pt x="65352" y="31065"/>
                        <a:pt x="52779" y="21921"/>
                      </a:cubicBezTo>
                      <a:cubicBezTo>
                        <a:pt x="40777" y="13158"/>
                        <a:pt x="29252" y="6110"/>
                        <a:pt x="19156" y="2585"/>
                      </a:cubicBezTo>
                      <a:cubicBezTo>
                        <a:pt x="12298" y="204"/>
                        <a:pt x="6202" y="-462"/>
                        <a:pt x="1249" y="300"/>
                      </a:cubicBezTo>
                      <a:cubicBezTo>
                        <a:pt x="487" y="300"/>
                        <a:pt x="-85" y="871"/>
                        <a:pt x="10" y="1538"/>
                      </a:cubicBezTo>
                      <a:cubicBezTo>
                        <a:pt x="10" y="2205"/>
                        <a:pt x="677" y="2681"/>
                        <a:pt x="1439" y="258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1" name="Google Shape;501;p14"/>
                <p:cNvSpPr/>
                <p:nvPr/>
              </p:nvSpPr>
              <p:spPr>
                <a:xfrm>
                  <a:off x="4264666" y="4856571"/>
                  <a:ext cx="59291" cy="91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91" h="91546" extrusionOk="0">
                      <a:moveTo>
                        <a:pt x="85" y="1478"/>
                      </a:moveTo>
                      <a:cubicBezTo>
                        <a:pt x="1704" y="10051"/>
                        <a:pt x="3037" y="20338"/>
                        <a:pt x="6562" y="31101"/>
                      </a:cubicBezTo>
                      <a:cubicBezTo>
                        <a:pt x="9800" y="40721"/>
                        <a:pt x="14563" y="50341"/>
                        <a:pt x="19897" y="59105"/>
                      </a:cubicBezTo>
                      <a:cubicBezTo>
                        <a:pt x="29041" y="73964"/>
                        <a:pt x="40661" y="85870"/>
                        <a:pt x="51805" y="90918"/>
                      </a:cubicBezTo>
                      <a:cubicBezTo>
                        <a:pt x="54091" y="92156"/>
                        <a:pt x="57139" y="91490"/>
                        <a:pt x="58568" y="89585"/>
                      </a:cubicBezTo>
                      <a:cubicBezTo>
                        <a:pt x="59997" y="87680"/>
                        <a:pt x="59235" y="85013"/>
                        <a:pt x="56949" y="83870"/>
                      </a:cubicBezTo>
                      <a:cubicBezTo>
                        <a:pt x="52186" y="80917"/>
                        <a:pt x="48281" y="75773"/>
                        <a:pt x="43995" y="69963"/>
                      </a:cubicBezTo>
                      <a:cubicBezTo>
                        <a:pt x="35518" y="58533"/>
                        <a:pt x="28183" y="43007"/>
                        <a:pt x="20182" y="28815"/>
                      </a:cubicBezTo>
                      <a:cubicBezTo>
                        <a:pt x="14277" y="18242"/>
                        <a:pt x="7419" y="8908"/>
                        <a:pt x="2656" y="812"/>
                      </a:cubicBezTo>
                      <a:cubicBezTo>
                        <a:pt x="2466" y="240"/>
                        <a:pt x="1609" y="-141"/>
                        <a:pt x="942" y="50"/>
                      </a:cubicBezTo>
                      <a:cubicBezTo>
                        <a:pt x="275" y="240"/>
                        <a:pt x="-201" y="907"/>
                        <a:pt x="85" y="14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2" name="Google Shape;502;p14"/>
                <p:cNvSpPr/>
                <p:nvPr/>
              </p:nvSpPr>
              <p:spPr>
                <a:xfrm>
                  <a:off x="4349134" y="4870554"/>
                  <a:ext cx="21064" cy="7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4" h="70120" extrusionOk="0">
                      <a:moveTo>
                        <a:pt x="389" y="4736"/>
                      </a:moveTo>
                      <a:cubicBezTo>
                        <a:pt x="1246" y="7688"/>
                        <a:pt x="961" y="10831"/>
                        <a:pt x="1532" y="14261"/>
                      </a:cubicBezTo>
                      <a:cubicBezTo>
                        <a:pt x="3628" y="26453"/>
                        <a:pt x="5818" y="41026"/>
                        <a:pt x="8200" y="54075"/>
                      </a:cubicBezTo>
                      <a:cubicBezTo>
                        <a:pt x="9057" y="58647"/>
                        <a:pt x="10105" y="63124"/>
                        <a:pt x="11629" y="67124"/>
                      </a:cubicBezTo>
                      <a:cubicBezTo>
                        <a:pt x="12295" y="69315"/>
                        <a:pt x="14962" y="70553"/>
                        <a:pt x="17534" y="69982"/>
                      </a:cubicBezTo>
                      <a:cubicBezTo>
                        <a:pt x="20106" y="69410"/>
                        <a:pt x="21630" y="67124"/>
                        <a:pt x="20868" y="64933"/>
                      </a:cubicBezTo>
                      <a:cubicBezTo>
                        <a:pt x="16486" y="50074"/>
                        <a:pt x="18106" y="30262"/>
                        <a:pt x="14581" y="14451"/>
                      </a:cubicBezTo>
                      <a:cubicBezTo>
                        <a:pt x="14105" y="12165"/>
                        <a:pt x="13724" y="9784"/>
                        <a:pt x="12676" y="7783"/>
                      </a:cubicBezTo>
                      <a:cubicBezTo>
                        <a:pt x="11343" y="5402"/>
                        <a:pt x="9533" y="3783"/>
                        <a:pt x="7533" y="1973"/>
                      </a:cubicBezTo>
                      <a:cubicBezTo>
                        <a:pt x="6580" y="259"/>
                        <a:pt x="4199" y="-503"/>
                        <a:pt x="2294" y="354"/>
                      </a:cubicBezTo>
                      <a:cubicBezTo>
                        <a:pt x="294" y="1116"/>
                        <a:pt x="-563" y="3116"/>
                        <a:pt x="389" y="48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03" name="Google Shape;503;p14"/>
              <p:cNvGrpSpPr/>
              <p:nvPr/>
            </p:nvGrpSpPr>
            <p:grpSpPr>
              <a:xfrm>
                <a:off x="408984" y="4937484"/>
                <a:ext cx="204708" cy="113087"/>
                <a:chOff x="4165490" y="4856571"/>
                <a:chExt cx="204708" cy="113087"/>
              </a:xfrm>
            </p:grpSpPr>
            <p:sp>
              <p:nvSpPr>
                <p:cNvPr id="504" name="Google Shape;504;p14"/>
                <p:cNvSpPr/>
                <p:nvPr/>
              </p:nvSpPr>
              <p:spPr>
                <a:xfrm>
                  <a:off x="4165490" y="4859369"/>
                  <a:ext cx="142672" cy="11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72" h="110289" extrusionOk="0">
                      <a:moveTo>
                        <a:pt x="1439" y="2681"/>
                      </a:moveTo>
                      <a:cubicBezTo>
                        <a:pt x="5821" y="2871"/>
                        <a:pt x="10393" y="5062"/>
                        <a:pt x="15822" y="8015"/>
                      </a:cubicBezTo>
                      <a:cubicBezTo>
                        <a:pt x="24490" y="12682"/>
                        <a:pt x="34681" y="19921"/>
                        <a:pt x="45445" y="28779"/>
                      </a:cubicBezTo>
                      <a:cubicBezTo>
                        <a:pt x="57160" y="38400"/>
                        <a:pt x="69448" y="49734"/>
                        <a:pt x="81640" y="60783"/>
                      </a:cubicBezTo>
                      <a:cubicBezTo>
                        <a:pt x="103166" y="80309"/>
                        <a:pt x="124026" y="99169"/>
                        <a:pt x="136408" y="109361"/>
                      </a:cubicBezTo>
                      <a:cubicBezTo>
                        <a:pt x="137837" y="110599"/>
                        <a:pt x="140123" y="110599"/>
                        <a:pt x="141552" y="109361"/>
                      </a:cubicBezTo>
                      <a:cubicBezTo>
                        <a:pt x="142981" y="108218"/>
                        <a:pt x="143076" y="106218"/>
                        <a:pt x="141647" y="104979"/>
                      </a:cubicBezTo>
                      <a:cubicBezTo>
                        <a:pt x="130027" y="94121"/>
                        <a:pt x="111739" y="73451"/>
                        <a:pt x="90688" y="53640"/>
                      </a:cubicBezTo>
                      <a:cubicBezTo>
                        <a:pt x="78496" y="42209"/>
                        <a:pt x="65352" y="31065"/>
                        <a:pt x="52779" y="21921"/>
                      </a:cubicBezTo>
                      <a:cubicBezTo>
                        <a:pt x="40777" y="13158"/>
                        <a:pt x="29252" y="6110"/>
                        <a:pt x="19156" y="2585"/>
                      </a:cubicBezTo>
                      <a:cubicBezTo>
                        <a:pt x="12298" y="204"/>
                        <a:pt x="6202" y="-462"/>
                        <a:pt x="1249" y="300"/>
                      </a:cubicBezTo>
                      <a:cubicBezTo>
                        <a:pt x="487" y="300"/>
                        <a:pt x="-85" y="871"/>
                        <a:pt x="10" y="1538"/>
                      </a:cubicBezTo>
                      <a:cubicBezTo>
                        <a:pt x="10" y="2205"/>
                        <a:pt x="677" y="2681"/>
                        <a:pt x="1439" y="258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5" name="Google Shape;505;p14"/>
                <p:cNvSpPr/>
                <p:nvPr/>
              </p:nvSpPr>
              <p:spPr>
                <a:xfrm>
                  <a:off x="4264666" y="4856571"/>
                  <a:ext cx="59291" cy="91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91" h="91546" extrusionOk="0">
                      <a:moveTo>
                        <a:pt x="85" y="1478"/>
                      </a:moveTo>
                      <a:cubicBezTo>
                        <a:pt x="1704" y="10051"/>
                        <a:pt x="3037" y="20338"/>
                        <a:pt x="6562" y="31101"/>
                      </a:cubicBezTo>
                      <a:cubicBezTo>
                        <a:pt x="9800" y="40721"/>
                        <a:pt x="14563" y="50341"/>
                        <a:pt x="19897" y="59105"/>
                      </a:cubicBezTo>
                      <a:cubicBezTo>
                        <a:pt x="29041" y="73964"/>
                        <a:pt x="40661" y="85870"/>
                        <a:pt x="51805" y="90918"/>
                      </a:cubicBezTo>
                      <a:cubicBezTo>
                        <a:pt x="54091" y="92156"/>
                        <a:pt x="57139" y="91490"/>
                        <a:pt x="58568" y="89585"/>
                      </a:cubicBezTo>
                      <a:cubicBezTo>
                        <a:pt x="59997" y="87680"/>
                        <a:pt x="59235" y="85013"/>
                        <a:pt x="56949" y="83870"/>
                      </a:cubicBezTo>
                      <a:cubicBezTo>
                        <a:pt x="52186" y="80917"/>
                        <a:pt x="48281" y="75773"/>
                        <a:pt x="43995" y="69963"/>
                      </a:cubicBezTo>
                      <a:cubicBezTo>
                        <a:pt x="35518" y="58533"/>
                        <a:pt x="28183" y="43007"/>
                        <a:pt x="20182" y="28815"/>
                      </a:cubicBezTo>
                      <a:cubicBezTo>
                        <a:pt x="14277" y="18242"/>
                        <a:pt x="7419" y="8908"/>
                        <a:pt x="2656" y="812"/>
                      </a:cubicBezTo>
                      <a:cubicBezTo>
                        <a:pt x="2466" y="240"/>
                        <a:pt x="1609" y="-141"/>
                        <a:pt x="942" y="50"/>
                      </a:cubicBezTo>
                      <a:cubicBezTo>
                        <a:pt x="275" y="240"/>
                        <a:pt x="-201" y="907"/>
                        <a:pt x="85" y="14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6" name="Google Shape;506;p14"/>
                <p:cNvSpPr/>
                <p:nvPr/>
              </p:nvSpPr>
              <p:spPr>
                <a:xfrm>
                  <a:off x="4349134" y="4870554"/>
                  <a:ext cx="21064" cy="7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4" h="70120" extrusionOk="0">
                      <a:moveTo>
                        <a:pt x="389" y="4736"/>
                      </a:moveTo>
                      <a:cubicBezTo>
                        <a:pt x="1246" y="7688"/>
                        <a:pt x="961" y="10831"/>
                        <a:pt x="1532" y="14261"/>
                      </a:cubicBezTo>
                      <a:cubicBezTo>
                        <a:pt x="3628" y="26453"/>
                        <a:pt x="5818" y="41026"/>
                        <a:pt x="8200" y="54075"/>
                      </a:cubicBezTo>
                      <a:cubicBezTo>
                        <a:pt x="9057" y="58647"/>
                        <a:pt x="10105" y="63124"/>
                        <a:pt x="11629" y="67124"/>
                      </a:cubicBezTo>
                      <a:cubicBezTo>
                        <a:pt x="12295" y="69315"/>
                        <a:pt x="14962" y="70553"/>
                        <a:pt x="17534" y="69982"/>
                      </a:cubicBezTo>
                      <a:cubicBezTo>
                        <a:pt x="20106" y="69410"/>
                        <a:pt x="21630" y="67124"/>
                        <a:pt x="20868" y="64933"/>
                      </a:cubicBezTo>
                      <a:cubicBezTo>
                        <a:pt x="16486" y="50074"/>
                        <a:pt x="18106" y="30262"/>
                        <a:pt x="14581" y="14451"/>
                      </a:cubicBezTo>
                      <a:cubicBezTo>
                        <a:pt x="14105" y="12165"/>
                        <a:pt x="13724" y="9784"/>
                        <a:pt x="12676" y="7783"/>
                      </a:cubicBezTo>
                      <a:cubicBezTo>
                        <a:pt x="11343" y="5402"/>
                        <a:pt x="9533" y="3783"/>
                        <a:pt x="7533" y="1973"/>
                      </a:cubicBezTo>
                      <a:cubicBezTo>
                        <a:pt x="6580" y="259"/>
                        <a:pt x="4199" y="-503"/>
                        <a:pt x="2294" y="354"/>
                      </a:cubicBezTo>
                      <a:cubicBezTo>
                        <a:pt x="294" y="1116"/>
                        <a:pt x="-563" y="3116"/>
                        <a:pt x="389" y="48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07" name="Google Shape;507;p14"/>
              <p:cNvGrpSpPr/>
              <p:nvPr/>
            </p:nvGrpSpPr>
            <p:grpSpPr>
              <a:xfrm>
                <a:off x="8530309" y="4937484"/>
                <a:ext cx="204708" cy="113087"/>
                <a:chOff x="4165490" y="4856571"/>
                <a:chExt cx="204708" cy="113087"/>
              </a:xfrm>
            </p:grpSpPr>
            <p:sp>
              <p:nvSpPr>
                <p:cNvPr id="508" name="Google Shape;508;p14"/>
                <p:cNvSpPr/>
                <p:nvPr/>
              </p:nvSpPr>
              <p:spPr>
                <a:xfrm>
                  <a:off x="4165490" y="4859369"/>
                  <a:ext cx="142672" cy="11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72" h="110289" extrusionOk="0">
                      <a:moveTo>
                        <a:pt x="1439" y="2681"/>
                      </a:moveTo>
                      <a:cubicBezTo>
                        <a:pt x="5821" y="2871"/>
                        <a:pt x="10393" y="5062"/>
                        <a:pt x="15822" y="8015"/>
                      </a:cubicBezTo>
                      <a:cubicBezTo>
                        <a:pt x="24490" y="12682"/>
                        <a:pt x="34681" y="19921"/>
                        <a:pt x="45445" y="28779"/>
                      </a:cubicBezTo>
                      <a:cubicBezTo>
                        <a:pt x="57160" y="38400"/>
                        <a:pt x="69448" y="49734"/>
                        <a:pt x="81640" y="60783"/>
                      </a:cubicBezTo>
                      <a:cubicBezTo>
                        <a:pt x="103166" y="80309"/>
                        <a:pt x="124026" y="99169"/>
                        <a:pt x="136408" y="109361"/>
                      </a:cubicBezTo>
                      <a:cubicBezTo>
                        <a:pt x="137837" y="110599"/>
                        <a:pt x="140123" y="110599"/>
                        <a:pt x="141552" y="109361"/>
                      </a:cubicBezTo>
                      <a:cubicBezTo>
                        <a:pt x="142981" y="108218"/>
                        <a:pt x="143076" y="106218"/>
                        <a:pt x="141647" y="104979"/>
                      </a:cubicBezTo>
                      <a:cubicBezTo>
                        <a:pt x="130027" y="94121"/>
                        <a:pt x="111739" y="73451"/>
                        <a:pt x="90688" y="53640"/>
                      </a:cubicBezTo>
                      <a:cubicBezTo>
                        <a:pt x="78496" y="42209"/>
                        <a:pt x="65352" y="31065"/>
                        <a:pt x="52779" y="21921"/>
                      </a:cubicBezTo>
                      <a:cubicBezTo>
                        <a:pt x="40777" y="13158"/>
                        <a:pt x="29252" y="6110"/>
                        <a:pt x="19156" y="2585"/>
                      </a:cubicBezTo>
                      <a:cubicBezTo>
                        <a:pt x="12298" y="204"/>
                        <a:pt x="6202" y="-462"/>
                        <a:pt x="1249" y="300"/>
                      </a:cubicBezTo>
                      <a:cubicBezTo>
                        <a:pt x="487" y="300"/>
                        <a:pt x="-85" y="871"/>
                        <a:pt x="10" y="1538"/>
                      </a:cubicBezTo>
                      <a:cubicBezTo>
                        <a:pt x="10" y="2205"/>
                        <a:pt x="677" y="2681"/>
                        <a:pt x="1439" y="258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9" name="Google Shape;509;p14"/>
                <p:cNvSpPr/>
                <p:nvPr/>
              </p:nvSpPr>
              <p:spPr>
                <a:xfrm>
                  <a:off x="4264666" y="4856571"/>
                  <a:ext cx="59291" cy="91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91" h="91546" extrusionOk="0">
                      <a:moveTo>
                        <a:pt x="85" y="1478"/>
                      </a:moveTo>
                      <a:cubicBezTo>
                        <a:pt x="1704" y="10051"/>
                        <a:pt x="3037" y="20338"/>
                        <a:pt x="6562" y="31101"/>
                      </a:cubicBezTo>
                      <a:cubicBezTo>
                        <a:pt x="9800" y="40721"/>
                        <a:pt x="14563" y="50341"/>
                        <a:pt x="19897" y="59105"/>
                      </a:cubicBezTo>
                      <a:cubicBezTo>
                        <a:pt x="29041" y="73964"/>
                        <a:pt x="40661" y="85870"/>
                        <a:pt x="51805" y="90918"/>
                      </a:cubicBezTo>
                      <a:cubicBezTo>
                        <a:pt x="54091" y="92156"/>
                        <a:pt x="57139" y="91490"/>
                        <a:pt x="58568" y="89585"/>
                      </a:cubicBezTo>
                      <a:cubicBezTo>
                        <a:pt x="59997" y="87680"/>
                        <a:pt x="59235" y="85013"/>
                        <a:pt x="56949" y="83870"/>
                      </a:cubicBezTo>
                      <a:cubicBezTo>
                        <a:pt x="52186" y="80917"/>
                        <a:pt x="48281" y="75773"/>
                        <a:pt x="43995" y="69963"/>
                      </a:cubicBezTo>
                      <a:cubicBezTo>
                        <a:pt x="35518" y="58533"/>
                        <a:pt x="28183" y="43007"/>
                        <a:pt x="20182" y="28815"/>
                      </a:cubicBezTo>
                      <a:cubicBezTo>
                        <a:pt x="14277" y="18242"/>
                        <a:pt x="7419" y="8908"/>
                        <a:pt x="2656" y="812"/>
                      </a:cubicBezTo>
                      <a:cubicBezTo>
                        <a:pt x="2466" y="240"/>
                        <a:pt x="1609" y="-141"/>
                        <a:pt x="942" y="50"/>
                      </a:cubicBezTo>
                      <a:cubicBezTo>
                        <a:pt x="275" y="240"/>
                        <a:pt x="-201" y="907"/>
                        <a:pt x="85" y="14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0" name="Google Shape;510;p14"/>
                <p:cNvSpPr/>
                <p:nvPr/>
              </p:nvSpPr>
              <p:spPr>
                <a:xfrm>
                  <a:off x="4349134" y="4870554"/>
                  <a:ext cx="21064" cy="7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4" h="70120" extrusionOk="0">
                      <a:moveTo>
                        <a:pt x="389" y="4736"/>
                      </a:moveTo>
                      <a:cubicBezTo>
                        <a:pt x="1246" y="7688"/>
                        <a:pt x="961" y="10831"/>
                        <a:pt x="1532" y="14261"/>
                      </a:cubicBezTo>
                      <a:cubicBezTo>
                        <a:pt x="3628" y="26453"/>
                        <a:pt x="5818" y="41026"/>
                        <a:pt x="8200" y="54075"/>
                      </a:cubicBezTo>
                      <a:cubicBezTo>
                        <a:pt x="9057" y="58647"/>
                        <a:pt x="10105" y="63124"/>
                        <a:pt x="11629" y="67124"/>
                      </a:cubicBezTo>
                      <a:cubicBezTo>
                        <a:pt x="12295" y="69315"/>
                        <a:pt x="14962" y="70553"/>
                        <a:pt x="17534" y="69982"/>
                      </a:cubicBezTo>
                      <a:cubicBezTo>
                        <a:pt x="20106" y="69410"/>
                        <a:pt x="21630" y="67124"/>
                        <a:pt x="20868" y="64933"/>
                      </a:cubicBezTo>
                      <a:cubicBezTo>
                        <a:pt x="16486" y="50074"/>
                        <a:pt x="18106" y="30262"/>
                        <a:pt x="14581" y="14451"/>
                      </a:cubicBezTo>
                      <a:cubicBezTo>
                        <a:pt x="14105" y="12165"/>
                        <a:pt x="13724" y="9784"/>
                        <a:pt x="12676" y="7783"/>
                      </a:cubicBezTo>
                      <a:cubicBezTo>
                        <a:pt x="11343" y="5402"/>
                        <a:pt x="9533" y="3783"/>
                        <a:pt x="7533" y="1973"/>
                      </a:cubicBezTo>
                      <a:cubicBezTo>
                        <a:pt x="6580" y="259"/>
                        <a:pt x="4199" y="-503"/>
                        <a:pt x="2294" y="354"/>
                      </a:cubicBezTo>
                      <a:cubicBezTo>
                        <a:pt x="294" y="1116"/>
                        <a:pt x="-563" y="3116"/>
                        <a:pt x="389" y="48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1" name="Google Shape;511;p14"/>
              <p:cNvGrpSpPr/>
              <p:nvPr/>
            </p:nvGrpSpPr>
            <p:grpSpPr>
              <a:xfrm>
                <a:off x="5823200" y="4937484"/>
                <a:ext cx="204708" cy="113087"/>
                <a:chOff x="4165490" y="4856571"/>
                <a:chExt cx="204708" cy="113087"/>
              </a:xfrm>
            </p:grpSpPr>
            <p:sp>
              <p:nvSpPr>
                <p:cNvPr id="512" name="Google Shape;512;p14"/>
                <p:cNvSpPr/>
                <p:nvPr/>
              </p:nvSpPr>
              <p:spPr>
                <a:xfrm>
                  <a:off x="4165490" y="4859369"/>
                  <a:ext cx="142672" cy="11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72" h="110289" extrusionOk="0">
                      <a:moveTo>
                        <a:pt x="1439" y="2681"/>
                      </a:moveTo>
                      <a:cubicBezTo>
                        <a:pt x="5821" y="2871"/>
                        <a:pt x="10393" y="5062"/>
                        <a:pt x="15822" y="8015"/>
                      </a:cubicBezTo>
                      <a:cubicBezTo>
                        <a:pt x="24490" y="12682"/>
                        <a:pt x="34681" y="19921"/>
                        <a:pt x="45445" y="28779"/>
                      </a:cubicBezTo>
                      <a:cubicBezTo>
                        <a:pt x="57160" y="38400"/>
                        <a:pt x="69448" y="49734"/>
                        <a:pt x="81640" y="60783"/>
                      </a:cubicBezTo>
                      <a:cubicBezTo>
                        <a:pt x="103166" y="80309"/>
                        <a:pt x="124026" y="99169"/>
                        <a:pt x="136408" y="109361"/>
                      </a:cubicBezTo>
                      <a:cubicBezTo>
                        <a:pt x="137837" y="110599"/>
                        <a:pt x="140123" y="110599"/>
                        <a:pt x="141552" y="109361"/>
                      </a:cubicBezTo>
                      <a:cubicBezTo>
                        <a:pt x="142981" y="108218"/>
                        <a:pt x="143076" y="106218"/>
                        <a:pt x="141647" y="104979"/>
                      </a:cubicBezTo>
                      <a:cubicBezTo>
                        <a:pt x="130027" y="94121"/>
                        <a:pt x="111739" y="73451"/>
                        <a:pt x="90688" y="53640"/>
                      </a:cubicBezTo>
                      <a:cubicBezTo>
                        <a:pt x="78496" y="42209"/>
                        <a:pt x="65352" y="31065"/>
                        <a:pt x="52779" y="21921"/>
                      </a:cubicBezTo>
                      <a:cubicBezTo>
                        <a:pt x="40777" y="13158"/>
                        <a:pt x="29252" y="6110"/>
                        <a:pt x="19156" y="2585"/>
                      </a:cubicBezTo>
                      <a:cubicBezTo>
                        <a:pt x="12298" y="204"/>
                        <a:pt x="6202" y="-462"/>
                        <a:pt x="1249" y="300"/>
                      </a:cubicBezTo>
                      <a:cubicBezTo>
                        <a:pt x="487" y="300"/>
                        <a:pt x="-85" y="871"/>
                        <a:pt x="10" y="1538"/>
                      </a:cubicBezTo>
                      <a:cubicBezTo>
                        <a:pt x="10" y="2205"/>
                        <a:pt x="677" y="2681"/>
                        <a:pt x="1439" y="258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3" name="Google Shape;513;p14"/>
                <p:cNvSpPr/>
                <p:nvPr/>
              </p:nvSpPr>
              <p:spPr>
                <a:xfrm>
                  <a:off x="4264666" y="4856571"/>
                  <a:ext cx="59291" cy="91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91" h="91546" extrusionOk="0">
                      <a:moveTo>
                        <a:pt x="85" y="1478"/>
                      </a:moveTo>
                      <a:cubicBezTo>
                        <a:pt x="1704" y="10051"/>
                        <a:pt x="3037" y="20338"/>
                        <a:pt x="6562" y="31101"/>
                      </a:cubicBezTo>
                      <a:cubicBezTo>
                        <a:pt x="9800" y="40721"/>
                        <a:pt x="14563" y="50341"/>
                        <a:pt x="19897" y="59105"/>
                      </a:cubicBezTo>
                      <a:cubicBezTo>
                        <a:pt x="29041" y="73964"/>
                        <a:pt x="40661" y="85870"/>
                        <a:pt x="51805" y="90918"/>
                      </a:cubicBezTo>
                      <a:cubicBezTo>
                        <a:pt x="54091" y="92156"/>
                        <a:pt x="57139" y="91490"/>
                        <a:pt x="58568" y="89585"/>
                      </a:cubicBezTo>
                      <a:cubicBezTo>
                        <a:pt x="59997" y="87680"/>
                        <a:pt x="59235" y="85013"/>
                        <a:pt x="56949" y="83870"/>
                      </a:cubicBezTo>
                      <a:cubicBezTo>
                        <a:pt x="52186" y="80917"/>
                        <a:pt x="48281" y="75773"/>
                        <a:pt x="43995" y="69963"/>
                      </a:cubicBezTo>
                      <a:cubicBezTo>
                        <a:pt x="35518" y="58533"/>
                        <a:pt x="28183" y="43007"/>
                        <a:pt x="20182" y="28815"/>
                      </a:cubicBezTo>
                      <a:cubicBezTo>
                        <a:pt x="14277" y="18242"/>
                        <a:pt x="7419" y="8908"/>
                        <a:pt x="2656" y="812"/>
                      </a:cubicBezTo>
                      <a:cubicBezTo>
                        <a:pt x="2466" y="240"/>
                        <a:pt x="1609" y="-141"/>
                        <a:pt x="942" y="50"/>
                      </a:cubicBezTo>
                      <a:cubicBezTo>
                        <a:pt x="275" y="240"/>
                        <a:pt x="-201" y="907"/>
                        <a:pt x="85" y="14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4" name="Google Shape;514;p14"/>
                <p:cNvSpPr/>
                <p:nvPr/>
              </p:nvSpPr>
              <p:spPr>
                <a:xfrm>
                  <a:off x="4349134" y="4870554"/>
                  <a:ext cx="21064" cy="7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4" h="70120" extrusionOk="0">
                      <a:moveTo>
                        <a:pt x="389" y="4736"/>
                      </a:moveTo>
                      <a:cubicBezTo>
                        <a:pt x="1246" y="7688"/>
                        <a:pt x="961" y="10831"/>
                        <a:pt x="1532" y="14261"/>
                      </a:cubicBezTo>
                      <a:cubicBezTo>
                        <a:pt x="3628" y="26453"/>
                        <a:pt x="5818" y="41026"/>
                        <a:pt x="8200" y="54075"/>
                      </a:cubicBezTo>
                      <a:cubicBezTo>
                        <a:pt x="9057" y="58647"/>
                        <a:pt x="10105" y="63124"/>
                        <a:pt x="11629" y="67124"/>
                      </a:cubicBezTo>
                      <a:cubicBezTo>
                        <a:pt x="12295" y="69315"/>
                        <a:pt x="14962" y="70553"/>
                        <a:pt x="17534" y="69982"/>
                      </a:cubicBezTo>
                      <a:cubicBezTo>
                        <a:pt x="20106" y="69410"/>
                        <a:pt x="21630" y="67124"/>
                        <a:pt x="20868" y="64933"/>
                      </a:cubicBezTo>
                      <a:cubicBezTo>
                        <a:pt x="16486" y="50074"/>
                        <a:pt x="18106" y="30262"/>
                        <a:pt x="14581" y="14451"/>
                      </a:cubicBezTo>
                      <a:cubicBezTo>
                        <a:pt x="14105" y="12165"/>
                        <a:pt x="13724" y="9784"/>
                        <a:pt x="12676" y="7783"/>
                      </a:cubicBezTo>
                      <a:cubicBezTo>
                        <a:pt x="11343" y="5402"/>
                        <a:pt x="9533" y="3783"/>
                        <a:pt x="7533" y="1973"/>
                      </a:cubicBezTo>
                      <a:cubicBezTo>
                        <a:pt x="6580" y="259"/>
                        <a:pt x="4199" y="-503"/>
                        <a:pt x="2294" y="354"/>
                      </a:cubicBezTo>
                      <a:cubicBezTo>
                        <a:pt x="294" y="1116"/>
                        <a:pt x="-563" y="3116"/>
                        <a:pt x="389" y="48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15" name="Google Shape;515;p14"/>
            <p:cNvSpPr/>
            <p:nvPr/>
          </p:nvSpPr>
          <p:spPr>
            <a:xfrm>
              <a:off x="8076335" y="-139735"/>
              <a:ext cx="705128" cy="382277"/>
            </a:xfrm>
            <a:custGeom>
              <a:avLst/>
              <a:gdLst/>
              <a:ahLst/>
              <a:cxnLst/>
              <a:rect l="l" t="t" r="r" b="b"/>
              <a:pathLst>
                <a:path w="705128" h="382277" extrusionOk="0">
                  <a:moveTo>
                    <a:pt x="694882" y="248052"/>
                  </a:moveTo>
                  <a:cubicBezTo>
                    <a:pt x="673451" y="302821"/>
                    <a:pt x="607157" y="342254"/>
                    <a:pt x="528100" y="355208"/>
                  </a:cubicBezTo>
                  <a:cubicBezTo>
                    <a:pt x="520956" y="356351"/>
                    <a:pt x="513621" y="357304"/>
                    <a:pt x="506192" y="358066"/>
                  </a:cubicBezTo>
                  <a:cubicBezTo>
                    <a:pt x="415228" y="389212"/>
                    <a:pt x="310834" y="389212"/>
                    <a:pt x="221299" y="364352"/>
                  </a:cubicBezTo>
                  <a:cubicBezTo>
                    <a:pt x="213679" y="363876"/>
                    <a:pt x="206059" y="363114"/>
                    <a:pt x="198534" y="362161"/>
                  </a:cubicBezTo>
                  <a:cubicBezTo>
                    <a:pt x="115667" y="351970"/>
                    <a:pt x="41658" y="316727"/>
                    <a:pt x="11940" y="261482"/>
                  </a:cubicBezTo>
                  <a:cubicBezTo>
                    <a:pt x="-27113" y="188521"/>
                    <a:pt x="33943" y="115559"/>
                    <a:pt x="132431" y="83460"/>
                  </a:cubicBezTo>
                  <a:cubicBezTo>
                    <a:pt x="139003" y="81364"/>
                    <a:pt x="145575" y="79364"/>
                    <a:pt x="150909" y="76983"/>
                  </a:cubicBezTo>
                  <a:cubicBezTo>
                    <a:pt x="188342" y="36692"/>
                    <a:pt x="253208" y="8308"/>
                    <a:pt x="321597" y="1164"/>
                  </a:cubicBezTo>
                  <a:cubicBezTo>
                    <a:pt x="422467" y="-8266"/>
                    <a:pt x="494476" y="41359"/>
                    <a:pt x="551721" y="86413"/>
                  </a:cubicBezTo>
                  <a:cubicBezTo>
                    <a:pt x="558008" y="88603"/>
                    <a:pt x="564866" y="90699"/>
                    <a:pt x="571724" y="92794"/>
                  </a:cubicBezTo>
                  <a:cubicBezTo>
                    <a:pt x="653829" y="118893"/>
                    <a:pt x="724505" y="168232"/>
                    <a:pt x="700311" y="233574"/>
                  </a:cubicBezTo>
                  <a:cubicBezTo>
                    <a:pt x="698883" y="238432"/>
                    <a:pt x="697073" y="243289"/>
                    <a:pt x="694882" y="2481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16" name="Google Shape;516;p14"/>
            <p:cNvGrpSpPr/>
            <p:nvPr/>
          </p:nvGrpSpPr>
          <p:grpSpPr>
            <a:xfrm>
              <a:off x="97275" y="1914123"/>
              <a:ext cx="461424" cy="1457261"/>
              <a:chOff x="177600" y="1578623"/>
              <a:chExt cx="461424" cy="1457261"/>
            </a:xfrm>
          </p:grpSpPr>
          <p:grpSp>
            <p:nvGrpSpPr>
              <p:cNvPr id="517" name="Google Shape;517;p14"/>
              <p:cNvGrpSpPr/>
              <p:nvPr/>
            </p:nvGrpSpPr>
            <p:grpSpPr>
              <a:xfrm>
                <a:off x="177727" y="1578623"/>
                <a:ext cx="461179" cy="461210"/>
                <a:chOff x="2957865" y="5957044"/>
                <a:chExt cx="794178" cy="794231"/>
              </a:xfrm>
            </p:grpSpPr>
            <p:sp>
              <p:nvSpPr>
                <p:cNvPr id="518" name="Google Shape;518;p14"/>
                <p:cNvSpPr/>
                <p:nvPr/>
              </p:nvSpPr>
              <p:spPr>
                <a:xfrm>
                  <a:off x="2957865" y="5957044"/>
                  <a:ext cx="794178" cy="7942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178" h="794231" extrusionOk="0">
                      <a:moveTo>
                        <a:pt x="201182" y="424150"/>
                      </a:moveTo>
                      <a:cubicBezTo>
                        <a:pt x="80015" y="392411"/>
                        <a:pt x="-9786" y="333851"/>
                        <a:pt x="856" y="293462"/>
                      </a:cubicBezTo>
                      <a:cubicBezTo>
                        <a:pt x="11498" y="253073"/>
                        <a:pt x="118475" y="245792"/>
                        <a:pt x="239642" y="277593"/>
                      </a:cubicBezTo>
                      <a:cubicBezTo>
                        <a:pt x="176413" y="169557"/>
                        <a:pt x="154321" y="64696"/>
                        <a:pt x="190353" y="43661"/>
                      </a:cubicBezTo>
                      <a:cubicBezTo>
                        <a:pt x="226386" y="22627"/>
                        <a:pt x="307039" y="93136"/>
                        <a:pt x="370205" y="201420"/>
                      </a:cubicBezTo>
                      <a:cubicBezTo>
                        <a:pt x="401943" y="80192"/>
                        <a:pt x="460566" y="-9734"/>
                        <a:pt x="501017" y="846"/>
                      </a:cubicBezTo>
                      <a:cubicBezTo>
                        <a:pt x="541406" y="11425"/>
                        <a:pt x="548438" y="118527"/>
                        <a:pt x="516638" y="239756"/>
                      </a:cubicBezTo>
                      <a:cubicBezTo>
                        <a:pt x="624797" y="176341"/>
                        <a:pt x="729659" y="154435"/>
                        <a:pt x="750756" y="190467"/>
                      </a:cubicBezTo>
                      <a:cubicBezTo>
                        <a:pt x="771852" y="226500"/>
                        <a:pt x="701156" y="307029"/>
                        <a:pt x="593059" y="370132"/>
                      </a:cubicBezTo>
                      <a:cubicBezTo>
                        <a:pt x="714225" y="401871"/>
                        <a:pt x="803964" y="460680"/>
                        <a:pt x="793322" y="501069"/>
                      </a:cubicBezTo>
                      <a:cubicBezTo>
                        <a:pt x="782743" y="541458"/>
                        <a:pt x="675765" y="548428"/>
                        <a:pt x="554599" y="516689"/>
                      </a:cubicBezTo>
                      <a:cubicBezTo>
                        <a:pt x="617827" y="624724"/>
                        <a:pt x="639920" y="729586"/>
                        <a:pt x="603825" y="750869"/>
                      </a:cubicBezTo>
                      <a:cubicBezTo>
                        <a:pt x="567792" y="771904"/>
                        <a:pt x="487201" y="701084"/>
                        <a:pt x="423974" y="593111"/>
                      </a:cubicBezTo>
                      <a:cubicBezTo>
                        <a:pt x="392235" y="714339"/>
                        <a:pt x="333674" y="804016"/>
                        <a:pt x="293223" y="793374"/>
                      </a:cubicBezTo>
                      <a:cubicBezTo>
                        <a:pt x="252772" y="782732"/>
                        <a:pt x="245740" y="675942"/>
                        <a:pt x="277541" y="554713"/>
                      </a:cubicBezTo>
                      <a:cubicBezTo>
                        <a:pt x="169443" y="617817"/>
                        <a:pt x="64520" y="640034"/>
                        <a:pt x="43423" y="604001"/>
                      </a:cubicBezTo>
                      <a:cubicBezTo>
                        <a:pt x="22388" y="567720"/>
                        <a:pt x="93022" y="487191"/>
                        <a:pt x="201120" y="424025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9" name="Google Shape;519;p14"/>
                <p:cNvSpPr/>
                <p:nvPr/>
              </p:nvSpPr>
              <p:spPr>
                <a:xfrm>
                  <a:off x="3072388" y="6281953"/>
                  <a:ext cx="276661" cy="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661" h="71547" extrusionOk="0">
                      <a:moveTo>
                        <a:pt x="1027" y="3030"/>
                      </a:moveTo>
                      <a:cubicBezTo>
                        <a:pt x="45337" y="17779"/>
                        <a:pt x="91015" y="30910"/>
                        <a:pt x="137129" y="42050"/>
                      </a:cubicBezTo>
                      <a:cubicBezTo>
                        <a:pt x="183306" y="53252"/>
                        <a:pt x="229855" y="62524"/>
                        <a:pt x="275596" y="71548"/>
                      </a:cubicBezTo>
                      <a:cubicBezTo>
                        <a:pt x="276094" y="71486"/>
                        <a:pt x="276529" y="71361"/>
                        <a:pt x="276654" y="70677"/>
                      </a:cubicBezTo>
                      <a:cubicBezTo>
                        <a:pt x="276716" y="70241"/>
                        <a:pt x="276405" y="69930"/>
                        <a:pt x="275970" y="69805"/>
                      </a:cubicBezTo>
                      <a:cubicBezTo>
                        <a:pt x="221392" y="57981"/>
                        <a:pt x="165881" y="44788"/>
                        <a:pt x="110867" y="30599"/>
                      </a:cubicBezTo>
                      <a:cubicBezTo>
                        <a:pt x="74088" y="21202"/>
                        <a:pt x="37558" y="11369"/>
                        <a:pt x="2023" y="43"/>
                      </a:cubicBezTo>
                      <a:cubicBezTo>
                        <a:pt x="1214" y="-144"/>
                        <a:pt x="342" y="292"/>
                        <a:pt x="94" y="1101"/>
                      </a:cubicBezTo>
                      <a:cubicBezTo>
                        <a:pt x="-217" y="1910"/>
                        <a:pt x="280" y="2719"/>
                        <a:pt x="1090" y="296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0" name="Google Shape;520;p14"/>
                <p:cNvSpPr/>
                <p:nvPr/>
              </p:nvSpPr>
              <p:spPr>
                <a:xfrm>
                  <a:off x="3123242" y="6364696"/>
                  <a:ext cx="218816" cy="119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816" h="119938" extrusionOk="0">
                      <a:moveTo>
                        <a:pt x="2137" y="119679"/>
                      </a:moveTo>
                      <a:cubicBezTo>
                        <a:pt x="32444" y="103748"/>
                        <a:pt x="62627" y="87069"/>
                        <a:pt x="92561" y="69893"/>
                      </a:cubicBezTo>
                      <a:cubicBezTo>
                        <a:pt x="112475" y="58443"/>
                        <a:pt x="132203" y="46681"/>
                        <a:pt x="152242" y="35728"/>
                      </a:cubicBezTo>
                      <a:cubicBezTo>
                        <a:pt x="173774" y="24028"/>
                        <a:pt x="195618" y="12577"/>
                        <a:pt x="217959" y="2682"/>
                      </a:cubicBezTo>
                      <a:cubicBezTo>
                        <a:pt x="218643" y="2434"/>
                        <a:pt x="219017" y="1625"/>
                        <a:pt x="218706" y="816"/>
                      </a:cubicBezTo>
                      <a:cubicBezTo>
                        <a:pt x="218395" y="69"/>
                        <a:pt x="217585" y="-180"/>
                        <a:pt x="216839" y="131"/>
                      </a:cubicBezTo>
                      <a:cubicBezTo>
                        <a:pt x="186532" y="12702"/>
                        <a:pt x="156971" y="27078"/>
                        <a:pt x="128095" y="42947"/>
                      </a:cubicBezTo>
                      <a:cubicBezTo>
                        <a:pt x="85031" y="66595"/>
                        <a:pt x="43397" y="93355"/>
                        <a:pt x="706" y="117314"/>
                      </a:cubicBezTo>
                      <a:cubicBezTo>
                        <a:pt x="22" y="117563"/>
                        <a:pt x="-165" y="118435"/>
                        <a:pt x="146" y="119181"/>
                      </a:cubicBezTo>
                      <a:cubicBezTo>
                        <a:pt x="457" y="119928"/>
                        <a:pt x="1390" y="120177"/>
                        <a:pt x="2075" y="11967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1" name="Google Shape;521;p14"/>
                <p:cNvSpPr/>
                <p:nvPr/>
              </p:nvSpPr>
              <p:spPr>
                <a:xfrm>
                  <a:off x="3283223" y="6359074"/>
                  <a:ext cx="53008" cy="2481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08" h="248187" extrusionOk="0">
                      <a:moveTo>
                        <a:pt x="2778" y="247214"/>
                      </a:moveTo>
                      <a:lnTo>
                        <a:pt x="25928" y="118456"/>
                      </a:lnTo>
                      <a:lnTo>
                        <a:pt x="52999" y="1086"/>
                      </a:lnTo>
                      <a:cubicBezTo>
                        <a:pt x="53061" y="650"/>
                        <a:pt x="52813" y="152"/>
                        <a:pt x="52377" y="28"/>
                      </a:cubicBezTo>
                      <a:cubicBezTo>
                        <a:pt x="51941" y="-97"/>
                        <a:pt x="51506" y="214"/>
                        <a:pt x="51381" y="650"/>
                      </a:cubicBezTo>
                      <a:lnTo>
                        <a:pt x="21883" y="117398"/>
                      </a:lnTo>
                      <a:cubicBezTo>
                        <a:pt x="18958" y="130404"/>
                        <a:pt x="16344" y="143224"/>
                        <a:pt x="14291" y="156231"/>
                      </a:cubicBezTo>
                      <a:cubicBezTo>
                        <a:pt x="9374" y="186289"/>
                        <a:pt x="6014" y="216721"/>
                        <a:pt x="39" y="246530"/>
                      </a:cubicBezTo>
                      <a:cubicBezTo>
                        <a:pt x="-147" y="247401"/>
                        <a:pt x="350" y="248210"/>
                        <a:pt x="1097" y="248148"/>
                      </a:cubicBezTo>
                      <a:cubicBezTo>
                        <a:pt x="1844" y="248335"/>
                        <a:pt x="2591" y="247837"/>
                        <a:pt x="2715" y="24721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2" name="Google Shape;522;p14"/>
                <p:cNvSpPr/>
                <p:nvPr/>
              </p:nvSpPr>
              <p:spPr>
                <a:xfrm>
                  <a:off x="3388200" y="6395788"/>
                  <a:ext cx="85800" cy="193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800" h="193829" extrusionOk="0">
                      <a:moveTo>
                        <a:pt x="85679" y="191831"/>
                      </a:moveTo>
                      <a:cubicBezTo>
                        <a:pt x="85493" y="190213"/>
                        <a:pt x="85493" y="188844"/>
                        <a:pt x="85057" y="187599"/>
                      </a:cubicBezTo>
                      <a:cubicBezTo>
                        <a:pt x="81696" y="175464"/>
                        <a:pt x="75287" y="164511"/>
                        <a:pt x="70246" y="153060"/>
                      </a:cubicBezTo>
                      <a:cubicBezTo>
                        <a:pt x="48091" y="102154"/>
                        <a:pt x="25937" y="51248"/>
                        <a:pt x="2911" y="840"/>
                      </a:cubicBezTo>
                      <a:cubicBezTo>
                        <a:pt x="2599" y="93"/>
                        <a:pt x="1666" y="-156"/>
                        <a:pt x="919" y="93"/>
                      </a:cubicBezTo>
                      <a:cubicBezTo>
                        <a:pt x="172" y="342"/>
                        <a:pt x="-201" y="1400"/>
                        <a:pt x="110" y="2147"/>
                      </a:cubicBezTo>
                      <a:cubicBezTo>
                        <a:pt x="22265" y="53053"/>
                        <a:pt x="42677" y="104581"/>
                        <a:pt x="64894" y="155550"/>
                      </a:cubicBezTo>
                      <a:cubicBezTo>
                        <a:pt x="69873" y="167000"/>
                        <a:pt x="73669" y="179011"/>
                        <a:pt x="80390" y="189591"/>
                      </a:cubicBezTo>
                      <a:cubicBezTo>
                        <a:pt x="81199" y="190898"/>
                        <a:pt x="82194" y="191893"/>
                        <a:pt x="83128" y="193013"/>
                      </a:cubicBezTo>
                      <a:cubicBezTo>
                        <a:pt x="83439" y="193760"/>
                        <a:pt x="84248" y="194009"/>
                        <a:pt x="84995" y="193698"/>
                      </a:cubicBezTo>
                      <a:cubicBezTo>
                        <a:pt x="85679" y="193449"/>
                        <a:pt x="85991" y="192640"/>
                        <a:pt x="85679" y="1918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3" name="Google Shape;523;p14"/>
                <p:cNvSpPr/>
                <p:nvPr/>
              </p:nvSpPr>
              <p:spPr>
                <a:xfrm>
                  <a:off x="3392075" y="6350855"/>
                  <a:ext cx="200358" cy="696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358" h="69626" extrusionOk="0">
                      <a:moveTo>
                        <a:pt x="1401" y="4699"/>
                      </a:moveTo>
                      <a:cubicBezTo>
                        <a:pt x="20320" y="13038"/>
                        <a:pt x="39736" y="20382"/>
                        <a:pt x="59650" y="26729"/>
                      </a:cubicBezTo>
                      <a:cubicBezTo>
                        <a:pt x="105391" y="41852"/>
                        <a:pt x="152937" y="53427"/>
                        <a:pt x="197931" y="69483"/>
                      </a:cubicBezTo>
                      <a:cubicBezTo>
                        <a:pt x="198864" y="69919"/>
                        <a:pt x="199922" y="69296"/>
                        <a:pt x="200233" y="68487"/>
                      </a:cubicBezTo>
                      <a:cubicBezTo>
                        <a:pt x="200607" y="67429"/>
                        <a:pt x="200109" y="66434"/>
                        <a:pt x="199175" y="66185"/>
                      </a:cubicBezTo>
                      <a:cubicBezTo>
                        <a:pt x="154306" y="49693"/>
                        <a:pt x="106760" y="37931"/>
                        <a:pt x="61020" y="22560"/>
                      </a:cubicBezTo>
                      <a:cubicBezTo>
                        <a:pt x="41354" y="16025"/>
                        <a:pt x="22062" y="8744"/>
                        <a:pt x="3393" y="219"/>
                      </a:cubicBezTo>
                      <a:cubicBezTo>
                        <a:pt x="2210" y="-342"/>
                        <a:pt x="778" y="219"/>
                        <a:pt x="219" y="1401"/>
                      </a:cubicBezTo>
                      <a:cubicBezTo>
                        <a:pt x="-342" y="2583"/>
                        <a:pt x="219" y="4077"/>
                        <a:pt x="1401" y="463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4" name="Google Shape;524;p14"/>
                <p:cNvSpPr/>
                <p:nvPr/>
              </p:nvSpPr>
              <p:spPr>
                <a:xfrm>
                  <a:off x="3388573" y="6243342"/>
                  <a:ext cx="172533" cy="83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533" h="83223" extrusionOk="0">
                      <a:moveTo>
                        <a:pt x="2040" y="83026"/>
                      </a:moveTo>
                      <a:cubicBezTo>
                        <a:pt x="29485" y="67468"/>
                        <a:pt x="57116" y="52843"/>
                        <a:pt x="85183" y="39463"/>
                      </a:cubicBezTo>
                      <a:cubicBezTo>
                        <a:pt x="113249" y="26083"/>
                        <a:pt x="141939" y="13761"/>
                        <a:pt x="171561" y="2809"/>
                      </a:cubicBezTo>
                      <a:cubicBezTo>
                        <a:pt x="172308" y="2560"/>
                        <a:pt x="172744" y="1751"/>
                        <a:pt x="172432" y="1004"/>
                      </a:cubicBezTo>
                      <a:cubicBezTo>
                        <a:pt x="172121" y="257"/>
                        <a:pt x="171312" y="-179"/>
                        <a:pt x="170503" y="70"/>
                      </a:cubicBezTo>
                      <a:cubicBezTo>
                        <a:pt x="140818" y="11023"/>
                        <a:pt x="112129" y="23345"/>
                        <a:pt x="83938" y="36912"/>
                      </a:cubicBezTo>
                      <a:cubicBezTo>
                        <a:pt x="55747" y="50479"/>
                        <a:pt x="28178" y="65103"/>
                        <a:pt x="734" y="80474"/>
                      </a:cubicBezTo>
                      <a:cubicBezTo>
                        <a:pt x="49" y="80972"/>
                        <a:pt x="-200" y="81781"/>
                        <a:pt x="173" y="82590"/>
                      </a:cubicBezTo>
                      <a:cubicBezTo>
                        <a:pt x="609" y="83150"/>
                        <a:pt x="1418" y="83399"/>
                        <a:pt x="2103" y="8308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5" name="Google Shape;525;p14"/>
                <p:cNvSpPr/>
                <p:nvPr/>
              </p:nvSpPr>
              <p:spPr>
                <a:xfrm>
                  <a:off x="3368133" y="6109259"/>
                  <a:ext cx="70134" cy="209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134" h="209866" extrusionOk="0">
                      <a:moveTo>
                        <a:pt x="2939" y="208645"/>
                      </a:moveTo>
                      <a:cubicBezTo>
                        <a:pt x="3935" y="205969"/>
                        <a:pt x="5179" y="203356"/>
                        <a:pt x="6050" y="200431"/>
                      </a:cubicBezTo>
                      <a:cubicBezTo>
                        <a:pt x="13518" y="175787"/>
                        <a:pt x="19244" y="150209"/>
                        <a:pt x="27583" y="125565"/>
                      </a:cubicBezTo>
                      <a:cubicBezTo>
                        <a:pt x="41523" y="84119"/>
                        <a:pt x="57454" y="43232"/>
                        <a:pt x="70087" y="1847"/>
                      </a:cubicBezTo>
                      <a:cubicBezTo>
                        <a:pt x="70274" y="1225"/>
                        <a:pt x="69901" y="416"/>
                        <a:pt x="69154" y="43"/>
                      </a:cubicBezTo>
                      <a:cubicBezTo>
                        <a:pt x="68345" y="-144"/>
                        <a:pt x="67598" y="292"/>
                        <a:pt x="67287" y="1163"/>
                      </a:cubicBezTo>
                      <a:cubicBezTo>
                        <a:pt x="51729" y="48957"/>
                        <a:pt x="31192" y="96067"/>
                        <a:pt x="15510" y="144546"/>
                      </a:cubicBezTo>
                      <a:cubicBezTo>
                        <a:pt x="9473" y="163278"/>
                        <a:pt x="2254" y="182072"/>
                        <a:pt x="138" y="201426"/>
                      </a:cubicBezTo>
                      <a:cubicBezTo>
                        <a:pt x="-173" y="203853"/>
                        <a:pt x="138" y="205907"/>
                        <a:pt x="138" y="208210"/>
                      </a:cubicBezTo>
                      <a:cubicBezTo>
                        <a:pt x="-48" y="209081"/>
                        <a:pt x="512" y="209641"/>
                        <a:pt x="1259" y="209828"/>
                      </a:cubicBezTo>
                      <a:cubicBezTo>
                        <a:pt x="2005" y="210014"/>
                        <a:pt x="2752" y="209517"/>
                        <a:pt x="2939" y="20870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6" name="Google Shape;526;p14"/>
                <p:cNvSpPr/>
                <p:nvPr/>
              </p:nvSpPr>
              <p:spPr>
                <a:xfrm>
                  <a:off x="3178308" y="6082079"/>
                  <a:ext cx="155149" cy="22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149" h="227956" extrusionOk="0">
                      <a:moveTo>
                        <a:pt x="154865" y="225868"/>
                      </a:moveTo>
                      <a:lnTo>
                        <a:pt x="2084" y="525"/>
                      </a:lnTo>
                      <a:cubicBezTo>
                        <a:pt x="1711" y="-35"/>
                        <a:pt x="1026" y="-222"/>
                        <a:pt x="466" y="338"/>
                      </a:cubicBezTo>
                      <a:cubicBezTo>
                        <a:pt x="-32" y="649"/>
                        <a:pt x="-156" y="1334"/>
                        <a:pt x="217" y="1832"/>
                      </a:cubicBezTo>
                      <a:cubicBezTo>
                        <a:pt x="36250" y="54107"/>
                        <a:pt x="69606" y="108187"/>
                        <a:pt x="105265" y="160773"/>
                      </a:cubicBezTo>
                      <a:cubicBezTo>
                        <a:pt x="120575" y="183239"/>
                        <a:pt x="136506" y="205456"/>
                        <a:pt x="152624" y="227486"/>
                      </a:cubicBezTo>
                      <a:cubicBezTo>
                        <a:pt x="153060" y="228046"/>
                        <a:pt x="153993" y="228046"/>
                        <a:pt x="154553" y="227797"/>
                      </a:cubicBezTo>
                      <a:cubicBezTo>
                        <a:pt x="155176" y="227299"/>
                        <a:pt x="155363" y="226428"/>
                        <a:pt x="154865" y="22586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7" name="Google Shape;527;p14"/>
                <p:cNvSpPr/>
                <p:nvPr/>
              </p:nvSpPr>
              <p:spPr>
                <a:xfrm rot="-77336">
                  <a:off x="3257174" y="6256591"/>
                  <a:ext cx="195582" cy="195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533" h="195533" extrusionOk="0">
                      <a:moveTo>
                        <a:pt x="195534" y="97767"/>
                      </a:moveTo>
                      <a:cubicBezTo>
                        <a:pt x="195534" y="151762"/>
                        <a:pt x="151762" y="195534"/>
                        <a:pt x="97767" y="195534"/>
                      </a:cubicBezTo>
                      <a:cubicBezTo>
                        <a:pt x="43772" y="195534"/>
                        <a:pt x="0" y="151762"/>
                        <a:pt x="0" y="97767"/>
                      </a:cubicBezTo>
                      <a:cubicBezTo>
                        <a:pt x="0" y="43772"/>
                        <a:pt x="43772" y="0"/>
                        <a:pt x="97767" y="0"/>
                      </a:cubicBezTo>
                      <a:cubicBezTo>
                        <a:pt x="151762" y="0"/>
                        <a:pt x="195534" y="43772"/>
                        <a:pt x="195534" y="9776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28" name="Google Shape;528;p14"/>
              <p:cNvGrpSpPr/>
              <p:nvPr/>
            </p:nvGrpSpPr>
            <p:grpSpPr>
              <a:xfrm>
                <a:off x="177600" y="2303162"/>
                <a:ext cx="461424" cy="732722"/>
                <a:chOff x="177600" y="2303162"/>
                <a:chExt cx="461424" cy="732722"/>
              </a:xfrm>
            </p:grpSpPr>
            <p:grpSp>
              <p:nvGrpSpPr>
                <p:cNvPr id="529" name="Google Shape;529;p14"/>
                <p:cNvGrpSpPr/>
                <p:nvPr/>
              </p:nvGrpSpPr>
              <p:grpSpPr>
                <a:xfrm>
                  <a:off x="423441" y="2517507"/>
                  <a:ext cx="215583" cy="229700"/>
                  <a:chOff x="423441" y="2517507"/>
                  <a:chExt cx="215583" cy="229700"/>
                </a:xfrm>
              </p:grpSpPr>
              <p:sp>
                <p:nvSpPr>
                  <p:cNvPr id="530" name="Google Shape;530;p14"/>
                  <p:cNvSpPr/>
                  <p:nvPr/>
                </p:nvSpPr>
                <p:spPr>
                  <a:xfrm>
                    <a:off x="439395" y="2545793"/>
                    <a:ext cx="174767" cy="1852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3218" h="215386" extrusionOk="0">
                        <a:moveTo>
                          <a:pt x="203072" y="0"/>
                        </a:moveTo>
                        <a:cubicBezTo>
                          <a:pt x="203072" y="0"/>
                          <a:pt x="-34594" y="27382"/>
                          <a:pt x="4302" y="215386"/>
                        </a:cubicBezTo>
                        <a:cubicBezTo>
                          <a:pt x="4302" y="215386"/>
                          <a:pt x="209482" y="188004"/>
                          <a:pt x="203072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1" name="Google Shape;531;p14"/>
                  <p:cNvSpPr/>
                  <p:nvPr/>
                </p:nvSpPr>
                <p:spPr>
                  <a:xfrm>
                    <a:off x="423441" y="2517507"/>
                    <a:ext cx="215583" cy="229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0678" h="267093" extrusionOk="0">
                        <a:moveTo>
                          <a:pt x="762" y="267078"/>
                        </a:moveTo>
                        <a:cubicBezTo>
                          <a:pt x="1634" y="266953"/>
                          <a:pt x="2069" y="267078"/>
                          <a:pt x="2878" y="266766"/>
                        </a:cubicBezTo>
                        <a:cubicBezTo>
                          <a:pt x="5056" y="265833"/>
                          <a:pt x="6550" y="263966"/>
                          <a:pt x="8355" y="262410"/>
                        </a:cubicBezTo>
                        <a:cubicBezTo>
                          <a:pt x="17254" y="254880"/>
                          <a:pt x="25531" y="246790"/>
                          <a:pt x="33745" y="238637"/>
                        </a:cubicBezTo>
                        <a:cubicBezTo>
                          <a:pt x="57767" y="214740"/>
                          <a:pt x="79922" y="189474"/>
                          <a:pt x="103072" y="164954"/>
                        </a:cubicBezTo>
                        <a:cubicBezTo>
                          <a:pt x="133068" y="132905"/>
                          <a:pt x="164309" y="101602"/>
                          <a:pt x="193807" y="69117"/>
                        </a:cubicBezTo>
                        <a:cubicBezTo>
                          <a:pt x="213721" y="47211"/>
                          <a:pt x="232640" y="24745"/>
                          <a:pt x="250438" y="1657"/>
                        </a:cubicBezTo>
                        <a:cubicBezTo>
                          <a:pt x="250812" y="1221"/>
                          <a:pt x="250749" y="599"/>
                          <a:pt x="250252" y="225"/>
                        </a:cubicBezTo>
                        <a:cubicBezTo>
                          <a:pt x="249816" y="-148"/>
                          <a:pt x="249194" y="-23"/>
                          <a:pt x="248820" y="350"/>
                        </a:cubicBezTo>
                        <a:cubicBezTo>
                          <a:pt x="234880" y="17153"/>
                          <a:pt x="220131" y="33395"/>
                          <a:pt x="205071" y="49638"/>
                        </a:cubicBezTo>
                        <a:cubicBezTo>
                          <a:pt x="170408" y="87040"/>
                          <a:pt x="133940" y="123632"/>
                          <a:pt x="98592" y="160723"/>
                        </a:cubicBezTo>
                        <a:cubicBezTo>
                          <a:pt x="77744" y="182753"/>
                          <a:pt x="57269" y="204970"/>
                          <a:pt x="36297" y="227000"/>
                        </a:cubicBezTo>
                        <a:cubicBezTo>
                          <a:pt x="27398" y="236397"/>
                          <a:pt x="18374" y="245607"/>
                          <a:pt x="9288" y="255005"/>
                        </a:cubicBezTo>
                        <a:cubicBezTo>
                          <a:pt x="6301" y="258116"/>
                          <a:pt x="2256" y="260543"/>
                          <a:pt x="389" y="264464"/>
                        </a:cubicBezTo>
                        <a:cubicBezTo>
                          <a:pt x="16" y="265211"/>
                          <a:pt x="264" y="265522"/>
                          <a:pt x="140" y="266331"/>
                        </a:cubicBezTo>
                        <a:cubicBezTo>
                          <a:pt x="-47" y="266517"/>
                          <a:pt x="-47" y="266766"/>
                          <a:pt x="140" y="266953"/>
                        </a:cubicBezTo>
                        <a:cubicBezTo>
                          <a:pt x="327" y="267140"/>
                          <a:pt x="576" y="267140"/>
                          <a:pt x="762" y="26695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32" name="Google Shape;532;p14"/>
                <p:cNvGrpSpPr/>
                <p:nvPr/>
              </p:nvGrpSpPr>
              <p:grpSpPr>
                <a:xfrm>
                  <a:off x="177600" y="2303162"/>
                  <a:ext cx="326056" cy="122381"/>
                  <a:chOff x="177600" y="2303162"/>
                  <a:chExt cx="326056" cy="122381"/>
                </a:xfrm>
              </p:grpSpPr>
              <p:sp>
                <p:nvSpPr>
                  <p:cNvPr id="533" name="Google Shape;533;p14"/>
                  <p:cNvSpPr/>
                  <p:nvPr/>
                </p:nvSpPr>
                <p:spPr>
                  <a:xfrm>
                    <a:off x="275582" y="2303162"/>
                    <a:ext cx="228074" cy="1223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4174" h="179313" extrusionOk="0">
                        <a:moveTo>
                          <a:pt x="0" y="73082"/>
                        </a:moveTo>
                        <a:cubicBezTo>
                          <a:pt x="0" y="73082"/>
                          <a:pt x="85320" y="12406"/>
                          <a:pt x="170454" y="1951"/>
                        </a:cubicBezTo>
                        <a:cubicBezTo>
                          <a:pt x="228081" y="-5144"/>
                          <a:pt x="324106" y="3880"/>
                          <a:pt x="333503" y="83973"/>
                        </a:cubicBezTo>
                        <a:cubicBezTo>
                          <a:pt x="346323" y="193066"/>
                          <a:pt x="173379" y="232024"/>
                          <a:pt x="0" y="73082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4" name="Google Shape;534;p14"/>
                  <p:cNvSpPr/>
                  <p:nvPr/>
                </p:nvSpPr>
                <p:spPr>
                  <a:xfrm>
                    <a:off x="177600" y="2341319"/>
                    <a:ext cx="246113" cy="261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0605" h="38331" extrusionOk="0">
                        <a:moveTo>
                          <a:pt x="587" y="20101"/>
                        </a:moveTo>
                        <a:cubicBezTo>
                          <a:pt x="3139" y="21968"/>
                          <a:pt x="4632" y="23710"/>
                          <a:pt x="7557" y="24955"/>
                        </a:cubicBezTo>
                        <a:cubicBezTo>
                          <a:pt x="13220" y="27257"/>
                          <a:pt x="19506" y="26946"/>
                          <a:pt x="25418" y="27631"/>
                        </a:cubicBezTo>
                        <a:cubicBezTo>
                          <a:pt x="107751" y="36654"/>
                          <a:pt x="172286" y="8214"/>
                          <a:pt x="252192" y="13068"/>
                        </a:cubicBezTo>
                        <a:cubicBezTo>
                          <a:pt x="283371" y="15060"/>
                          <a:pt x="317101" y="21470"/>
                          <a:pt x="355436" y="37961"/>
                        </a:cubicBezTo>
                        <a:cubicBezTo>
                          <a:pt x="357303" y="38895"/>
                          <a:pt x="359419" y="37961"/>
                          <a:pt x="360290" y="36281"/>
                        </a:cubicBezTo>
                        <a:cubicBezTo>
                          <a:pt x="361099" y="34414"/>
                          <a:pt x="360290" y="32298"/>
                          <a:pt x="358548" y="31489"/>
                        </a:cubicBezTo>
                        <a:cubicBezTo>
                          <a:pt x="319715" y="12446"/>
                          <a:pt x="285300" y="3422"/>
                          <a:pt x="253126" y="871"/>
                        </a:cubicBezTo>
                        <a:cubicBezTo>
                          <a:pt x="173220" y="-5477"/>
                          <a:pt x="108996" y="25204"/>
                          <a:pt x="26414" y="17985"/>
                        </a:cubicBezTo>
                        <a:cubicBezTo>
                          <a:pt x="20750" y="17487"/>
                          <a:pt x="15025" y="15682"/>
                          <a:pt x="9113" y="16056"/>
                        </a:cubicBezTo>
                        <a:cubicBezTo>
                          <a:pt x="6126" y="16304"/>
                          <a:pt x="4135" y="17549"/>
                          <a:pt x="1085" y="18234"/>
                        </a:cubicBezTo>
                        <a:cubicBezTo>
                          <a:pt x="525" y="18109"/>
                          <a:pt x="90" y="18545"/>
                          <a:pt x="27" y="19043"/>
                        </a:cubicBezTo>
                        <a:cubicBezTo>
                          <a:pt x="-97" y="19540"/>
                          <a:pt x="214" y="19976"/>
                          <a:pt x="774" y="2010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35" name="Google Shape;535;p14"/>
                <p:cNvGrpSpPr/>
                <p:nvPr/>
              </p:nvGrpSpPr>
              <p:grpSpPr>
                <a:xfrm>
                  <a:off x="258393" y="2710176"/>
                  <a:ext cx="218640" cy="325708"/>
                  <a:chOff x="258393" y="2710176"/>
                  <a:chExt cx="218640" cy="325708"/>
                </a:xfrm>
              </p:grpSpPr>
              <p:sp>
                <p:nvSpPr>
                  <p:cNvPr id="536" name="Google Shape;536;p14"/>
                  <p:cNvSpPr/>
                  <p:nvPr/>
                </p:nvSpPr>
                <p:spPr>
                  <a:xfrm rot="3637164">
                    <a:off x="253622" y="2845213"/>
                    <a:ext cx="228182" cy="1224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4174" h="179313" extrusionOk="0">
                        <a:moveTo>
                          <a:pt x="0" y="73082"/>
                        </a:moveTo>
                        <a:cubicBezTo>
                          <a:pt x="0" y="73082"/>
                          <a:pt x="85320" y="12406"/>
                          <a:pt x="170454" y="1951"/>
                        </a:cubicBezTo>
                        <a:cubicBezTo>
                          <a:pt x="228081" y="-5144"/>
                          <a:pt x="324106" y="3880"/>
                          <a:pt x="333503" y="83973"/>
                        </a:cubicBezTo>
                        <a:cubicBezTo>
                          <a:pt x="346323" y="193066"/>
                          <a:pt x="173379" y="232024"/>
                          <a:pt x="0" y="73082"/>
                        </a:cubicBezTo>
                        <a:close/>
                      </a:path>
                    </a:pathLst>
                  </a:custGeom>
                  <a:solidFill>
                    <a:srgbClr val="43847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7" name="Google Shape;537;p14"/>
                  <p:cNvSpPr/>
                  <p:nvPr/>
                </p:nvSpPr>
                <p:spPr>
                  <a:xfrm rot="3637164">
                    <a:off x="209766" y="2810790"/>
                    <a:ext cx="246230" cy="261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0605" h="38331" extrusionOk="0">
                        <a:moveTo>
                          <a:pt x="587" y="20101"/>
                        </a:moveTo>
                        <a:cubicBezTo>
                          <a:pt x="3139" y="21968"/>
                          <a:pt x="4632" y="23710"/>
                          <a:pt x="7557" y="24955"/>
                        </a:cubicBezTo>
                        <a:cubicBezTo>
                          <a:pt x="13220" y="27257"/>
                          <a:pt x="19506" y="26946"/>
                          <a:pt x="25418" y="27631"/>
                        </a:cubicBezTo>
                        <a:cubicBezTo>
                          <a:pt x="107751" y="36654"/>
                          <a:pt x="172286" y="8214"/>
                          <a:pt x="252192" y="13068"/>
                        </a:cubicBezTo>
                        <a:cubicBezTo>
                          <a:pt x="283371" y="15060"/>
                          <a:pt x="317101" y="21470"/>
                          <a:pt x="355436" y="37961"/>
                        </a:cubicBezTo>
                        <a:cubicBezTo>
                          <a:pt x="357303" y="38895"/>
                          <a:pt x="359419" y="37961"/>
                          <a:pt x="360290" y="36281"/>
                        </a:cubicBezTo>
                        <a:cubicBezTo>
                          <a:pt x="361099" y="34414"/>
                          <a:pt x="360290" y="32298"/>
                          <a:pt x="358548" y="31489"/>
                        </a:cubicBezTo>
                        <a:cubicBezTo>
                          <a:pt x="319715" y="12446"/>
                          <a:pt x="285300" y="3422"/>
                          <a:pt x="253126" y="871"/>
                        </a:cubicBezTo>
                        <a:cubicBezTo>
                          <a:pt x="173220" y="-5477"/>
                          <a:pt x="108996" y="25204"/>
                          <a:pt x="26414" y="17985"/>
                        </a:cubicBezTo>
                        <a:cubicBezTo>
                          <a:pt x="20750" y="17487"/>
                          <a:pt x="15025" y="15682"/>
                          <a:pt x="9113" y="16056"/>
                        </a:cubicBezTo>
                        <a:cubicBezTo>
                          <a:pt x="6126" y="16304"/>
                          <a:pt x="4135" y="17549"/>
                          <a:pt x="1085" y="18234"/>
                        </a:cubicBezTo>
                        <a:cubicBezTo>
                          <a:pt x="525" y="18109"/>
                          <a:pt x="90" y="18545"/>
                          <a:pt x="27" y="19043"/>
                        </a:cubicBezTo>
                        <a:cubicBezTo>
                          <a:pt x="-97" y="19540"/>
                          <a:pt x="214" y="19976"/>
                          <a:pt x="774" y="2010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  <p:sp>
        <p:nvSpPr>
          <p:cNvPr id="538" name="Google Shape;538;p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8800" cy="5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9" name="Google Shape;589;p16"/>
          <p:cNvGrpSpPr/>
          <p:nvPr/>
        </p:nvGrpSpPr>
        <p:grpSpPr>
          <a:xfrm>
            <a:off x="-385115" y="1017737"/>
            <a:ext cx="10089244" cy="4125772"/>
            <a:chOff x="-385115" y="1017737"/>
            <a:chExt cx="10089244" cy="4125772"/>
          </a:xfrm>
        </p:grpSpPr>
        <p:sp>
          <p:nvSpPr>
            <p:cNvPr id="590" name="Google Shape;590;p16"/>
            <p:cNvSpPr/>
            <p:nvPr/>
          </p:nvSpPr>
          <p:spPr>
            <a:xfrm>
              <a:off x="-2925" y="3374214"/>
              <a:ext cx="9141155" cy="1758942"/>
            </a:xfrm>
            <a:custGeom>
              <a:avLst/>
              <a:gdLst/>
              <a:ahLst/>
              <a:cxnLst/>
              <a:rect l="l" t="t" r="r" b="b"/>
              <a:pathLst>
                <a:path w="6873049" h="1322513" extrusionOk="0">
                  <a:moveTo>
                    <a:pt x="6452712" y="461358"/>
                  </a:moveTo>
                  <a:cubicBezTo>
                    <a:pt x="6350890" y="447356"/>
                    <a:pt x="6271832" y="369823"/>
                    <a:pt x="6178011" y="328770"/>
                  </a:cubicBezTo>
                  <a:cubicBezTo>
                    <a:pt x="6073902" y="283240"/>
                    <a:pt x="5953411" y="284193"/>
                    <a:pt x="5842350" y="310006"/>
                  </a:cubicBezTo>
                  <a:cubicBezTo>
                    <a:pt x="5731288" y="335818"/>
                    <a:pt x="5630514" y="377347"/>
                    <a:pt x="5527834" y="425925"/>
                  </a:cubicBezTo>
                  <a:cubicBezTo>
                    <a:pt x="5420106" y="344105"/>
                    <a:pt x="5282851" y="300290"/>
                    <a:pt x="5146453" y="304100"/>
                  </a:cubicBezTo>
                  <a:cubicBezTo>
                    <a:pt x="5010055" y="307910"/>
                    <a:pt x="4851654" y="353344"/>
                    <a:pt x="4748880" y="441069"/>
                  </a:cubicBezTo>
                  <a:cubicBezTo>
                    <a:pt x="4629246" y="369156"/>
                    <a:pt x="4473607" y="400207"/>
                    <a:pt x="4343019" y="450880"/>
                  </a:cubicBezTo>
                  <a:cubicBezTo>
                    <a:pt x="4212432" y="501458"/>
                    <a:pt x="4082987" y="570514"/>
                    <a:pt x="3942588" y="568800"/>
                  </a:cubicBezTo>
                  <a:cubicBezTo>
                    <a:pt x="3680079" y="565561"/>
                    <a:pt x="3479959" y="320483"/>
                    <a:pt x="3220498" y="281431"/>
                  </a:cubicBezTo>
                  <a:cubicBezTo>
                    <a:pt x="2946940" y="240187"/>
                    <a:pt x="2694051" y="420686"/>
                    <a:pt x="2418207" y="398016"/>
                  </a:cubicBezTo>
                  <a:cubicBezTo>
                    <a:pt x="2279809" y="225709"/>
                    <a:pt x="2078165" y="102837"/>
                    <a:pt x="1858899" y="57117"/>
                  </a:cubicBezTo>
                  <a:cubicBezTo>
                    <a:pt x="1639634" y="11397"/>
                    <a:pt x="1404176" y="43401"/>
                    <a:pt x="1205865" y="145699"/>
                  </a:cubicBezTo>
                  <a:cubicBezTo>
                    <a:pt x="1108901" y="195706"/>
                    <a:pt x="1006317" y="264476"/>
                    <a:pt x="899636" y="239425"/>
                  </a:cubicBezTo>
                  <a:cubicBezTo>
                    <a:pt x="818007" y="220280"/>
                    <a:pt x="760857" y="151033"/>
                    <a:pt x="694563" y="100646"/>
                  </a:cubicBezTo>
                  <a:cubicBezTo>
                    <a:pt x="593979" y="24256"/>
                    <a:pt x="462058" y="-11559"/>
                    <a:pt x="335566" y="3300"/>
                  </a:cubicBezTo>
                  <a:cubicBezTo>
                    <a:pt x="209074" y="18160"/>
                    <a:pt x="89535" y="83406"/>
                    <a:pt x="10383" y="180942"/>
                  </a:cubicBezTo>
                  <a:cubicBezTo>
                    <a:pt x="6763" y="185418"/>
                    <a:pt x="3429" y="189990"/>
                    <a:pt x="0" y="194562"/>
                  </a:cubicBezTo>
                  <a:lnTo>
                    <a:pt x="0" y="1322513"/>
                  </a:lnTo>
                  <a:lnTo>
                    <a:pt x="6873050" y="1322513"/>
                  </a:lnTo>
                  <a:lnTo>
                    <a:pt x="6873050" y="429068"/>
                  </a:lnTo>
                  <a:cubicBezTo>
                    <a:pt x="6742843" y="371632"/>
                    <a:pt x="6594158" y="480789"/>
                    <a:pt x="6452712" y="461262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91" name="Google Shape;591;p16"/>
            <p:cNvGrpSpPr/>
            <p:nvPr/>
          </p:nvGrpSpPr>
          <p:grpSpPr>
            <a:xfrm>
              <a:off x="6430928" y="4166042"/>
              <a:ext cx="3273201" cy="782486"/>
              <a:chOff x="6430928" y="4166042"/>
              <a:chExt cx="3273201" cy="782486"/>
            </a:xfrm>
          </p:grpSpPr>
          <p:grpSp>
            <p:nvGrpSpPr>
              <p:cNvPr id="592" name="Google Shape;592;p16"/>
              <p:cNvGrpSpPr/>
              <p:nvPr/>
            </p:nvGrpSpPr>
            <p:grpSpPr>
              <a:xfrm>
                <a:off x="7386095" y="4166042"/>
                <a:ext cx="2318034" cy="773811"/>
                <a:chOff x="762295" y="4190998"/>
                <a:chExt cx="2318034" cy="773811"/>
              </a:xfrm>
            </p:grpSpPr>
            <p:sp>
              <p:nvSpPr>
                <p:cNvPr id="593" name="Google Shape;593;p16"/>
                <p:cNvSpPr/>
                <p:nvPr/>
              </p:nvSpPr>
              <p:spPr>
                <a:xfrm>
                  <a:off x="762295" y="4190998"/>
                  <a:ext cx="2318034" cy="773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5055" h="505759" extrusionOk="0">
                      <a:moveTo>
                        <a:pt x="1514915" y="462992"/>
                      </a:moveTo>
                      <a:cubicBezTo>
                        <a:pt x="1515295" y="420130"/>
                        <a:pt x="1515581" y="376696"/>
                        <a:pt x="1506151" y="335262"/>
                      </a:cubicBezTo>
                      <a:cubicBezTo>
                        <a:pt x="1496721" y="293828"/>
                        <a:pt x="1476052" y="254014"/>
                        <a:pt x="1443667" y="233249"/>
                      </a:cubicBezTo>
                      <a:cubicBezTo>
                        <a:pt x="1411282" y="212485"/>
                        <a:pt x="1363657" y="201817"/>
                        <a:pt x="1338797" y="233630"/>
                      </a:cubicBezTo>
                      <a:cubicBezTo>
                        <a:pt x="1317366" y="183433"/>
                        <a:pt x="1268121" y="151144"/>
                        <a:pt x="1219830" y="155430"/>
                      </a:cubicBezTo>
                      <a:cubicBezTo>
                        <a:pt x="1171538" y="159716"/>
                        <a:pt x="1116103" y="176861"/>
                        <a:pt x="1101529" y="230201"/>
                      </a:cubicBezTo>
                      <a:cubicBezTo>
                        <a:pt x="1068573" y="137714"/>
                        <a:pt x="1012089" y="50750"/>
                        <a:pt x="931318" y="14936"/>
                      </a:cubicBezTo>
                      <a:cubicBezTo>
                        <a:pt x="850546" y="-20782"/>
                        <a:pt x="736912" y="7793"/>
                        <a:pt x="699765" y="98185"/>
                      </a:cubicBezTo>
                      <a:cubicBezTo>
                        <a:pt x="644805" y="45607"/>
                        <a:pt x="565938" y="28557"/>
                        <a:pt x="498216" y="54656"/>
                      </a:cubicBezTo>
                      <a:cubicBezTo>
                        <a:pt x="430493" y="80754"/>
                        <a:pt x="379915" y="142381"/>
                        <a:pt x="363246" y="222581"/>
                      </a:cubicBezTo>
                      <a:cubicBezTo>
                        <a:pt x="363437" y="162193"/>
                        <a:pt x="318003" y="109805"/>
                        <a:pt x="266663" y="98470"/>
                      </a:cubicBezTo>
                      <a:cubicBezTo>
                        <a:pt x="215419" y="87136"/>
                        <a:pt x="161793" y="110758"/>
                        <a:pt x="121597" y="149334"/>
                      </a:cubicBezTo>
                      <a:cubicBezTo>
                        <a:pt x="81402" y="187910"/>
                        <a:pt x="52827" y="239917"/>
                        <a:pt x="27776" y="292971"/>
                      </a:cubicBezTo>
                      <a:cubicBezTo>
                        <a:pt x="-6228" y="364790"/>
                        <a:pt x="-16896" y="459754"/>
                        <a:pt x="41683" y="505759"/>
                      </a:cubicBezTo>
                      <a:lnTo>
                        <a:pt x="1514915" y="462897"/>
                      </a:lnTo>
                      <a:close/>
                    </a:path>
                  </a:pathLst>
                </a:custGeom>
                <a:solidFill>
                  <a:srgbClr val="43847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4" name="Google Shape;594;p16"/>
                <p:cNvSpPr/>
                <p:nvPr/>
              </p:nvSpPr>
              <p:spPr>
                <a:xfrm>
                  <a:off x="1135593" y="4527789"/>
                  <a:ext cx="323089" cy="195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169" h="127670" extrusionOk="0">
                      <a:moveTo>
                        <a:pt x="0" y="120756"/>
                      </a:moveTo>
                      <a:cubicBezTo>
                        <a:pt x="2857" y="82561"/>
                        <a:pt x="28861" y="48176"/>
                        <a:pt x="61246" y="39698"/>
                      </a:cubicBezTo>
                      <a:cubicBezTo>
                        <a:pt x="93631" y="31221"/>
                        <a:pt x="129826" y="49223"/>
                        <a:pt x="146685" y="82275"/>
                      </a:cubicBezTo>
                      <a:cubicBezTo>
                        <a:pt x="150781" y="90276"/>
                        <a:pt x="153829" y="99515"/>
                        <a:pt x="152876" y="108660"/>
                      </a:cubicBezTo>
                      <a:cubicBezTo>
                        <a:pt x="151924" y="117899"/>
                        <a:pt x="145732" y="126852"/>
                        <a:pt x="137731" y="127614"/>
                      </a:cubicBezTo>
                      <a:cubicBezTo>
                        <a:pt x="127730" y="128567"/>
                        <a:pt x="120015" y="117327"/>
                        <a:pt x="116491" y="106373"/>
                      </a:cubicBezTo>
                      <a:cubicBezTo>
                        <a:pt x="106966" y="76846"/>
                        <a:pt x="114586" y="40937"/>
                        <a:pt x="134874" y="19887"/>
                      </a:cubicBezTo>
                      <a:cubicBezTo>
                        <a:pt x="155162" y="-1164"/>
                        <a:pt x="186785" y="-6117"/>
                        <a:pt x="211169" y="798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5" name="Google Shape;595;p16"/>
                <p:cNvSpPr/>
                <p:nvPr/>
              </p:nvSpPr>
              <p:spPr>
                <a:xfrm>
                  <a:off x="1695405" y="4365934"/>
                  <a:ext cx="385607" cy="296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031" h="193538" extrusionOk="0">
                      <a:moveTo>
                        <a:pt x="0" y="5611"/>
                      </a:moveTo>
                      <a:cubicBezTo>
                        <a:pt x="29432" y="-7248"/>
                        <a:pt x="65246" y="2563"/>
                        <a:pt x="86678" y="29233"/>
                      </a:cubicBezTo>
                      <a:cubicBezTo>
                        <a:pt x="108109" y="55903"/>
                        <a:pt x="113824" y="98003"/>
                        <a:pt x="100489" y="130960"/>
                      </a:cubicBezTo>
                      <a:cubicBezTo>
                        <a:pt x="126206" y="112957"/>
                        <a:pt x="170783" y="100575"/>
                        <a:pt x="198215" y="114767"/>
                      </a:cubicBezTo>
                      <a:cubicBezTo>
                        <a:pt x="225647" y="128959"/>
                        <a:pt x="246412" y="159344"/>
                        <a:pt x="252031" y="193539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6" name="Google Shape;596;p16"/>
                <p:cNvSpPr/>
                <p:nvPr/>
              </p:nvSpPr>
              <p:spPr>
                <a:xfrm>
                  <a:off x="2369276" y="4558455"/>
                  <a:ext cx="299188" cy="20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548" h="134003" extrusionOk="0">
                      <a:moveTo>
                        <a:pt x="0" y="49364"/>
                      </a:moveTo>
                      <a:cubicBezTo>
                        <a:pt x="1429" y="24409"/>
                        <a:pt x="20860" y="3359"/>
                        <a:pt x="42291" y="406"/>
                      </a:cubicBezTo>
                      <a:cubicBezTo>
                        <a:pt x="63818" y="-2547"/>
                        <a:pt x="85630" y="10884"/>
                        <a:pt x="97917" y="31553"/>
                      </a:cubicBezTo>
                      <a:cubicBezTo>
                        <a:pt x="110204" y="52222"/>
                        <a:pt x="113443" y="78892"/>
                        <a:pt x="109442" y="103467"/>
                      </a:cubicBezTo>
                      <a:cubicBezTo>
                        <a:pt x="107252" y="116992"/>
                        <a:pt x="100870" y="132137"/>
                        <a:pt x="89059" y="133851"/>
                      </a:cubicBezTo>
                      <a:cubicBezTo>
                        <a:pt x="80867" y="135089"/>
                        <a:pt x="72866" y="128613"/>
                        <a:pt x="69247" y="120135"/>
                      </a:cubicBezTo>
                      <a:cubicBezTo>
                        <a:pt x="65627" y="111658"/>
                        <a:pt x="65913" y="101371"/>
                        <a:pt x="68199" y="92227"/>
                      </a:cubicBezTo>
                      <a:cubicBezTo>
                        <a:pt x="75438" y="62985"/>
                        <a:pt x="102299" y="43459"/>
                        <a:pt x="128588" y="43840"/>
                      </a:cubicBezTo>
                      <a:cubicBezTo>
                        <a:pt x="154877" y="44221"/>
                        <a:pt x="179546" y="61938"/>
                        <a:pt x="195549" y="86226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97" name="Google Shape;597;p16"/>
              <p:cNvGrpSpPr/>
              <p:nvPr/>
            </p:nvGrpSpPr>
            <p:grpSpPr>
              <a:xfrm>
                <a:off x="6430928" y="4341412"/>
                <a:ext cx="1343761" cy="607116"/>
                <a:chOff x="2515353" y="4380926"/>
                <a:chExt cx="1343761" cy="607116"/>
              </a:xfrm>
            </p:grpSpPr>
            <p:sp>
              <p:nvSpPr>
                <p:cNvPr id="598" name="Google Shape;598;p16"/>
                <p:cNvSpPr/>
                <p:nvPr/>
              </p:nvSpPr>
              <p:spPr>
                <a:xfrm>
                  <a:off x="2515353" y="4380926"/>
                  <a:ext cx="1343761" cy="60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8275" h="396808" extrusionOk="0">
                      <a:moveTo>
                        <a:pt x="874034" y="330612"/>
                      </a:moveTo>
                      <a:cubicBezTo>
                        <a:pt x="886417" y="289464"/>
                        <a:pt x="870891" y="240505"/>
                        <a:pt x="837839" y="216121"/>
                      </a:cubicBezTo>
                      <a:cubicBezTo>
                        <a:pt x="804787" y="191737"/>
                        <a:pt x="756019" y="189546"/>
                        <a:pt x="725159" y="216978"/>
                      </a:cubicBezTo>
                      <a:cubicBezTo>
                        <a:pt x="753067" y="157923"/>
                        <a:pt x="734493" y="78008"/>
                        <a:pt x="684106" y="40099"/>
                      </a:cubicBezTo>
                      <a:cubicBezTo>
                        <a:pt x="633718" y="2190"/>
                        <a:pt x="551613" y="17048"/>
                        <a:pt x="510275" y="66007"/>
                      </a:cubicBezTo>
                      <a:cubicBezTo>
                        <a:pt x="494463" y="18668"/>
                        <a:pt x="442171" y="-6669"/>
                        <a:pt x="396260" y="1523"/>
                      </a:cubicBezTo>
                      <a:cubicBezTo>
                        <a:pt x="350349" y="9714"/>
                        <a:pt x="311678" y="45147"/>
                        <a:pt x="286342" y="87343"/>
                      </a:cubicBezTo>
                      <a:cubicBezTo>
                        <a:pt x="261005" y="129539"/>
                        <a:pt x="245003" y="184212"/>
                        <a:pt x="231287" y="232314"/>
                      </a:cubicBezTo>
                      <a:cubicBezTo>
                        <a:pt x="208998" y="185355"/>
                        <a:pt x="158992" y="155447"/>
                        <a:pt x="110320" y="160114"/>
                      </a:cubicBezTo>
                      <a:cubicBezTo>
                        <a:pt x="61647" y="164686"/>
                        <a:pt x="17260" y="203548"/>
                        <a:pt x="2878" y="254031"/>
                      </a:cubicBezTo>
                      <a:cubicBezTo>
                        <a:pt x="-8076" y="292512"/>
                        <a:pt x="13546" y="342518"/>
                        <a:pt x="45645" y="362997"/>
                      </a:cubicBezTo>
                      <a:cubicBezTo>
                        <a:pt x="77744" y="383380"/>
                        <a:pt x="116225" y="386999"/>
                        <a:pt x="153373" y="390143"/>
                      </a:cubicBezTo>
                      <a:cubicBezTo>
                        <a:pt x="404357" y="411479"/>
                        <a:pt x="626289" y="378903"/>
                        <a:pt x="874034" y="33061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9" name="Google Shape;599;p16"/>
                <p:cNvSpPr/>
                <p:nvPr/>
              </p:nvSpPr>
              <p:spPr>
                <a:xfrm>
                  <a:off x="2794051" y="4552497"/>
                  <a:ext cx="570688" cy="324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999" h="212042" extrusionOk="0">
                      <a:moveTo>
                        <a:pt x="0" y="212042"/>
                      </a:moveTo>
                      <a:cubicBezTo>
                        <a:pt x="4001" y="166608"/>
                        <a:pt x="41624" y="129270"/>
                        <a:pt x="83344" y="122126"/>
                      </a:cubicBezTo>
                      <a:cubicBezTo>
                        <a:pt x="125064" y="114983"/>
                        <a:pt x="168307" y="134414"/>
                        <a:pt x="198311" y="166513"/>
                      </a:cubicBezTo>
                      <a:cubicBezTo>
                        <a:pt x="183071" y="116697"/>
                        <a:pt x="197644" y="53356"/>
                        <a:pt x="236982" y="22685"/>
                      </a:cubicBezTo>
                      <a:cubicBezTo>
                        <a:pt x="276321" y="-7985"/>
                        <a:pt x="334137" y="-7509"/>
                        <a:pt x="372999" y="23828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0" name="Google Shape;600;p16"/>
                <p:cNvSpPr/>
                <p:nvPr/>
              </p:nvSpPr>
              <p:spPr>
                <a:xfrm>
                  <a:off x="3514829" y="4692357"/>
                  <a:ext cx="126058" cy="105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91" h="68774" extrusionOk="0">
                      <a:moveTo>
                        <a:pt x="0" y="1432"/>
                      </a:moveTo>
                      <a:cubicBezTo>
                        <a:pt x="19050" y="-2759"/>
                        <a:pt x="39719" y="2385"/>
                        <a:pt x="55245" y="15053"/>
                      </a:cubicBezTo>
                      <a:cubicBezTo>
                        <a:pt x="70771" y="27722"/>
                        <a:pt x="80963" y="47819"/>
                        <a:pt x="82391" y="68774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01" name="Google Shape;601;p16"/>
            <p:cNvGrpSpPr/>
            <p:nvPr/>
          </p:nvGrpSpPr>
          <p:grpSpPr>
            <a:xfrm>
              <a:off x="-102185" y="4148592"/>
              <a:ext cx="1843078" cy="808698"/>
              <a:chOff x="-25985" y="4224317"/>
              <a:chExt cx="1843078" cy="808698"/>
            </a:xfrm>
          </p:grpSpPr>
          <p:sp>
            <p:nvSpPr>
              <p:cNvPr id="602" name="Google Shape;602;p16"/>
              <p:cNvSpPr/>
              <p:nvPr/>
            </p:nvSpPr>
            <p:spPr>
              <a:xfrm>
                <a:off x="-25985" y="4224317"/>
                <a:ext cx="1843078" cy="808698"/>
              </a:xfrm>
              <a:custGeom>
                <a:avLst/>
                <a:gdLst/>
                <a:ahLst/>
                <a:cxnLst/>
                <a:rect l="l" t="t" r="r" b="b"/>
                <a:pathLst>
                  <a:path w="1204626" h="528561" extrusionOk="0">
                    <a:moveTo>
                      <a:pt x="1204532" y="500642"/>
                    </a:moveTo>
                    <a:cubicBezTo>
                      <a:pt x="1197578" y="430728"/>
                      <a:pt x="1152716" y="368530"/>
                      <a:pt x="1095375" y="349194"/>
                    </a:cubicBezTo>
                    <a:cubicBezTo>
                      <a:pt x="1038035" y="329859"/>
                      <a:pt x="976598" y="365196"/>
                      <a:pt x="938689" y="419965"/>
                    </a:cubicBezTo>
                    <a:cubicBezTo>
                      <a:pt x="906399" y="332907"/>
                      <a:pt x="835438" y="267565"/>
                      <a:pt x="755904" y="251658"/>
                    </a:cubicBezTo>
                    <a:cubicBezTo>
                      <a:pt x="676275" y="235751"/>
                      <a:pt x="587312" y="253182"/>
                      <a:pt x="531400" y="322715"/>
                    </a:cubicBezTo>
                    <a:cubicBezTo>
                      <a:pt x="540353" y="277376"/>
                      <a:pt x="522827" y="226703"/>
                      <a:pt x="489585" y="201842"/>
                    </a:cubicBezTo>
                    <a:cubicBezTo>
                      <a:pt x="456343" y="176982"/>
                      <a:pt x="404146" y="172505"/>
                      <a:pt x="372904" y="201271"/>
                    </a:cubicBezTo>
                    <a:cubicBezTo>
                      <a:pt x="392239" y="139644"/>
                      <a:pt x="365665" y="66683"/>
                      <a:pt x="319373" y="30869"/>
                    </a:cubicBezTo>
                    <a:cubicBezTo>
                      <a:pt x="273082" y="-4945"/>
                      <a:pt x="212027" y="-7422"/>
                      <a:pt x="158877" y="12295"/>
                    </a:cubicBezTo>
                    <a:cubicBezTo>
                      <a:pt x="105728" y="32012"/>
                      <a:pt x="59341" y="71636"/>
                      <a:pt x="17812" y="115546"/>
                    </a:cubicBezTo>
                    <a:lnTo>
                      <a:pt x="0" y="528550"/>
                    </a:lnTo>
                    <a:cubicBezTo>
                      <a:pt x="12954" y="529217"/>
                      <a:pt x="34766" y="499308"/>
                      <a:pt x="47435" y="502451"/>
                    </a:cubicBezTo>
                    <a:lnTo>
                      <a:pt x="1204627" y="50064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3" name="Google Shape;603;p16"/>
              <p:cNvSpPr/>
              <p:nvPr/>
            </p:nvSpPr>
            <p:spPr>
              <a:xfrm>
                <a:off x="308475" y="4415593"/>
                <a:ext cx="436810" cy="422915"/>
              </a:xfrm>
              <a:custGeom>
                <a:avLst/>
                <a:gdLst/>
                <a:ahLst/>
                <a:cxnLst/>
                <a:rect l="l" t="t" r="r" b="b"/>
                <a:pathLst>
                  <a:path w="285497" h="276415" extrusionOk="0">
                    <a:moveTo>
                      <a:pt x="0" y="0"/>
                    </a:moveTo>
                    <a:cubicBezTo>
                      <a:pt x="35433" y="3238"/>
                      <a:pt x="68770" y="26289"/>
                      <a:pt x="86392" y="59627"/>
                    </a:cubicBezTo>
                    <a:cubicBezTo>
                      <a:pt x="104013" y="92964"/>
                      <a:pt x="105537" y="135731"/>
                      <a:pt x="90201" y="170402"/>
                    </a:cubicBezTo>
                    <a:cubicBezTo>
                      <a:pt x="131921" y="154019"/>
                      <a:pt x="177736" y="144875"/>
                      <a:pt x="218694" y="163354"/>
                    </a:cubicBezTo>
                    <a:cubicBezTo>
                      <a:pt x="259651" y="181832"/>
                      <a:pt x="291274" y="228981"/>
                      <a:pt x="284607" y="276415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4" name="Google Shape;604;p16"/>
              <p:cNvSpPr/>
              <p:nvPr/>
            </p:nvSpPr>
            <p:spPr>
              <a:xfrm>
                <a:off x="175186" y="4665667"/>
                <a:ext cx="327752" cy="256382"/>
              </a:xfrm>
              <a:custGeom>
                <a:avLst/>
                <a:gdLst/>
                <a:ahLst/>
                <a:cxnLst/>
                <a:rect l="l" t="t" r="r" b="b"/>
                <a:pathLst>
                  <a:path w="214217" h="167570" extrusionOk="0">
                    <a:moveTo>
                      <a:pt x="0" y="9741"/>
                    </a:moveTo>
                    <a:cubicBezTo>
                      <a:pt x="47435" y="-8452"/>
                      <a:pt x="102679" y="-832"/>
                      <a:pt x="144209" y="29839"/>
                    </a:cubicBezTo>
                    <a:cubicBezTo>
                      <a:pt x="185738" y="60509"/>
                      <a:pt x="212598" y="113278"/>
                      <a:pt x="214217" y="167570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5" name="Google Shape;605;p16"/>
            <p:cNvGrpSpPr/>
            <p:nvPr/>
          </p:nvGrpSpPr>
          <p:grpSpPr>
            <a:xfrm>
              <a:off x="0" y="4804888"/>
              <a:ext cx="9141155" cy="338622"/>
              <a:chOff x="0" y="4804888"/>
              <a:chExt cx="9141155" cy="338622"/>
            </a:xfrm>
          </p:grpSpPr>
          <p:sp>
            <p:nvSpPr>
              <p:cNvPr id="606" name="Google Shape;606;p16"/>
              <p:cNvSpPr/>
              <p:nvPr/>
            </p:nvSpPr>
            <p:spPr>
              <a:xfrm>
                <a:off x="0" y="4804888"/>
                <a:ext cx="9141155" cy="338622"/>
              </a:xfrm>
              <a:custGeom>
                <a:avLst/>
                <a:gdLst/>
                <a:ahLst/>
                <a:cxnLst/>
                <a:rect l="l" t="t" r="r" b="b"/>
                <a:pathLst>
                  <a:path w="6873049" h="254603" extrusionOk="0">
                    <a:moveTo>
                      <a:pt x="0" y="0"/>
                    </a:moveTo>
                    <a:lnTo>
                      <a:pt x="6873050" y="0"/>
                    </a:lnTo>
                    <a:lnTo>
                      <a:pt x="6873050" y="254603"/>
                    </a:lnTo>
                    <a:lnTo>
                      <a:pt x="0" y="25460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07" name="Google Shape;607;p16"/>
              <p:cNvGrpSpPr/>
              <p:nvPr/>
            </p:nvGrpSpPr>
            <p:grpSpPr>
              <a:xfrm>
                <a:off x="408983" y="4937484"/>
                <a:ext cx="8326033" cy="113087"/>
                <a:chOff x="408983" y="4937484"/>
                <a:chExt cx="8326033" cy="113087"/>
              </a:xfrm>
            </p:grpSpPr>
            <p:grpSp>
              <p:nvGrpSpPr>
                <p:cNvPr id="608" name="Google Shape;608;p16"/>
                <p:cNvGrpSpPr/>
                <p:nvPr/>
              </p:nvGrpSpPr>
              <p:grpSpPr>
                <a:xfrm flipH="1">
                  <a:off x="3116092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609" name="Google Shape;609;p16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0" name="Google Shape;610;p16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1" name="Google Shape;611;p16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12" name="Google Shape;612;p16"/>
                <p:cNvGrpSpPr/>
                <p:nvPr/>
              </p:nvGrpSpPr>
              <p:grpSpPr>
                <a:xfrm>
                  <a:off x="408984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613" name="Google Shape;613;p16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4" name="Google Shape;614;p16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5" name="Google Shape;615;p16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16" name="Google Shape;616;p16"/>
                <p:cNvGrpSpPr/>
                <p:nvPr/>
              </p:nvGrpSpPr>
              <p:grpSpPr>
                <a:xfrm>
                  <a:off x="8530309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617" name="Google Shape;617;p16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8" name="Google Shape;618;p16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9" name="Google Shape;619;p16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20" name="Google Shape;620;p16"/>
                <p:cNvGrpSpPr/>
                <p:nvPr/>
              </p:nvGrpSpPr>
              <p:grpSpPr>
                <a:xfrm>
                  <a:off x="5823200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621" name="Google Shape;621;p16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2" name="Google Shape;622;p16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3" name="Google Shape;623;p16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grpSp>
          <p:nvGrpSpPr>
            <p:cNvPr id="624" name="Google Shape;624;p16"/>
            <p:cNvGrpSpPr/>
            <p:nvPr/>
          </p:nvGrpSpPr>
          <p:grpSpPr>
            <a:xfrm>
              <a:off x="8530900" y="1017737"/>
              <a:ext cx="461424" cy="732722"/>
              <a:chOff x="8530900" y="1017737"/>
              <a:chExt cx="461424" cy="732722"/>
            </a:xfrm>
          </p:grpSpPr>
          <p:grpSp>
            <p:nvGrpSpPr>
              <p:cNvPr id="625" name="Google Shape;625;p16"/>
              <p:cNvGrpSpPr/>
              <p:nvPr/>
            </p:nvGrpSpPr>
            <p:grpSpPr>
              <a:xfrm>
                <a:off x="8776741" y="1232082"/>
                <a:ext cx="215583" cy="229700"/>
                <a:chOff x="423441" y="2517507"/>
                <a:chExt cx="215583" cy="229700"/>
              </a:xfrm>
            </p:grpSpPr>
            <p:sp>
              <p:nvSpPr>
                <p:cNvPr id="626" name="Google Shape;626;p16"/>
                <p:cNvSpPr/>
                <p:nvPr/>
              </p:nvSpPr>
              <p:spPr>
                <a:xfrm>
                  <a:off x="439395" y="2545793"/>
                  <a:ext cx="174767" cy="185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218" h="215386" extrusionOk="0">
                      <a:moveTo>
                        <a:pt x="203072" y="0"/>
                      </a:moveTo>
                      <a:cubicBezTo>
                        <a:pt x="203072" y="0"/>
                        <a:pt x="-34594" y="27382"/>
                        <a:pt x="4302" y="215386"/>
                      </a:cubicBezTo>
                      <a:cubicBezTo>
                        <a:pt x="4302" y="215386"/>
                        <a:pt x="209482" y="188004"/>
                        <a:pt x="20307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7" name="Google Shape;627;p16"/>
                <p:cNvSpPr/>
                <p:nvPr/>
              </p:nvSpPr>
              <p:spPr>
                <a:xfrm>
                  <a:off x="423441" y="2517507"/>
                  <a:ext cx="215583" cy="22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678" h="267093" extrusionOk="0">
                      <a:moveTo>
                        <a:pt x="762" y="267078"/>
                      </a:moveTo>
                      <a:cubicBezTo>
                        <a:pt x="1634" y="266953"/>
                        <a:pt x="2069" y="267078"/>
                        <a:pt x="2878" y="266766"/>
                      </a:cubicBezTo>
                      <a:cubicBezTo>
                        <a:pt x="5056" y="265833"/>
                        <a:pt x="6550" y="263966"/>
                        <a:pt x="8355" y="262410"/>
                      </a:cubicBezTo>
                      <a:cubicBezTo>
                        <a:pt x="17254" y="254880"/>
                        <a:pt x="25531" y="246790"/>
                        <a:pt x="33745" y="238637"/>
                      </a:cubicBezTo>
                      <a:cubicBezTo>
                        <a:pt x="57767" y="214740"/>
                        <a:pt x="79922" y="189474"/>
                        <a:pt x="103072" y="164954"/>
                      </a:cubicBezTo>
                      <a:cubicBezTo>
                        <a:pt x="133068" y="132905"/>
                        <a:pt x="164309" y="101602"/>
                        <a:pt x="193807" y="69117"/>
                      </a:cubicBezTo>
                      <a:cubicBezTo>
                        <a:pt x="213721" y="47211"/>
                        <a:pt x="232640" y="24745"/>
                        <a:pt x="250438" y="1657"/>
                      </a:cubicBezTo>
                      <a:cubicBezTo>
                        <a:pt x="250812" y="1221"/>
                        <a:pt x="250749" y="599"/>
                        <a:pt x="250252" y="225"/>
                      </a:cubicBezTo>
                      <a:cubicBezTo>
                        <a:pt x="249816" y="-148"/>
                        <a:pt x="249194" y="-23"/>
                        <a:pt x="248820" y="350"/>
                      </a:cubicBezTo>
                      <a:cubicBezTo>
                        <a:pt x="234880" y="17153"/>
                        <a:pt x="220131" y="33395"/>
                        <a:pt x="205071" y="49638"/>
                      </a:cubicBezTo>
                      <a:cubicBezTo>
                        <a:pt x="170408" y="87040"/>
                        <a:pt x="133940" y="123632"/>
                        <a:pt x="98592" y="160723"/>
                      </a:cubicBezTo>
                      <a:cubicBezTo>
                        <a:pt x="77744" y="182753"/>
                        <a:pt x="57269" y="204970"/>
                        <a:pt x="36297" y="227000"/>
                      </a:cubicBezTo>
                      <a:cubicBezTo>
                        <a:pt x="27398" y="236397"/>
                        <a:pt x="18374" y="245607"/>
                        <a:pt x="9288" y="255005"/>
                      </a:cubicBezTo>
                      <a:cubicBezTo>
                        <a:pt x="6301" y="258116"/>
                        <a:pt x="2256" y="260543"/>
                        <a:pt x="389" y="264464"/>
                      </a:cubicBezTo>
                      <a:cubicBezTo>
                        <a:pt x="16" y="265211"/>
                        <a:pt x="264" y="265522"/>
                        <a:pt x="140" y="266331"/>
                      </a:cubicBezTo>
                      <a:cubicBezTo>
                        <a:pt x="-47" y="266517"/>
                        <a:pt x="-47" y="266766"/>
                        <a:pt x="140" y="266953"/>
                      </a:cubicBezTo>
                      <a:cubicBezTo>
                        <a:pt x="327" y="267140"/>
                        <a:pt x="576" y="267140"/>
                        <a:pt x="762" y="2669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28" name="Google Shape;628;p16"/>
              <p:cNvGrpSpPr/>
              <p:nvPr/>
            </p:nvGrpSpPr>
            <p:grpSpPr>
              <a:xfrm>
                <a:off x="8530900" y="1017737"/>
                <a:ext cx="326056" cy="122381"/>
                <a:chOff x="177600" y="2303162"/>
                <a:chExt cx="326056" cy="122381"/>
              </a:xfrm>
            </p:grpSpPr>
            <p:sp>
              <p:nvSpPr>
                <p:cNvPr id="629" name="Google Shape;629;p16"/>
                <p:cNvSpPr/>
                <p:nvPr/>
              </p:nvSpPr>
              <p:spPr>
                <a:xfrm>
                  <a:off x="275582" y="2303162"/>
                  <a:ext cx="228074" cy="122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174" h="179313" extrusionOk="0">
                      <a:moveTo>
                        <a:pt x="0" y="73082"/>
                      </a:moveTo>
                      <a:cubicBezTo>
                        <a:pt x="0" y="73082"/>
                        <a:pt x="85320" y="12406"/>
                        <a:pt x="170454" y="1951"/>
                      </a:cubicBezTo>
                      <a:cubicBezTo>
                        <a:pt x="228081" y="-5144"/>
                        <a:pt x="324106" y="3880"/>
                        <a:pt x="333503" y="83973"/>
                      </a:cubicBezTo>
                      <a:cubicBezTo>
                        <a:pt x="346323" y="193066"/>
                        <a:pt x="173379" y="232024"/>
                        <a:pt x="0" y="7308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0" name="Google Shape;630;p16"/>
                <p:cNvSpPr/>
                <p:nvPr/>
              </p:nvSpPr>
              <p:spPr>
                <a:xfrm>
                  <a:off x="177600" y="2341319"/>
                  <a:ext cx="246113" cy="26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605" h="38331" extrusionOk="0">
                      <a:moveTo>
                        <a:pt x="587" y="20101"/>
                      </a:moveTo>
                      <a:cubicBezTo>
                        <a:pt x="3139" y="21968"/>
                        <a:pt x="4632" y="23710"/>
                        <a:pt x="7557" y="24955"/>
                      </a:cubicBezTo>
                      <a:cubicBezTo>
                        <a:pt x="13220" y="27257"/>
                        <a:pt x="19506" y="26946"/>
                        <a:pt x="25418" y="27631"/>
                      </a:cubicBezTo>
                      <a:cubicBezTo>
                        <a:pt x="107751" y="36654"/>
                        <a:pt x="172286" y="8214"/>
                        <a:pt x="252192" y="13068"/>
                      </a:cubicBezTo>
                      <a:cubicBezTo>
                        <a:pt x="283371" y="15060"/>
                        <a:pt x="317101" y="21470"/>
                        <a:pt x="355436" y="37961"/>
                      </a:cubicBezTo>
                      <a:cubicBezTo>
                        <a:pt x="357303" y="38895"/>
                        <a:pt x="359419" y="37961"/>
                        <a:pt x="360290" y="36281"/>
                      </a:cubicBezTo>
                      <a:cubicBezTo>
                        <a:pt x="361099" y="34414"/>
                        <a:pt x="360290" y="32298"/>
                        <a:pt x="358548" y="31489"/>
                      </a:cubicBezTo>
                      <a:cubicBezTo>
                        <a:pt x="319715" y="12446"/>
                        <a:pt x="285300" y="3422"/>
                        <a:pt x="253126" y="871"/>
                      </a:cubicBezTo>
                      <a:cubicBezTo>
                        <a:pt x="173220" y="-5477"/>
                        <a:pt x="108996" y="25204"/>
                        <a:pt x="26414" y="17985"/>
                      </a:cubicBezTo>
                      <a:cubicBezTo>
                        <a:pt x="20750" y="17487"/>
                        <a:pt x="15025" y="15682"/>
                        <a:pt x="9113" y="16056"/>
                      </a:cubicBezTo>
                      <a:cubicBezTo>
                        <a:pt x="6126" y="16304"/>
                        <a:pt x="4135" y="17549"/>
                        <a:pt x="1085" y="18234"/>
                      </a:cubicBezTo>
                      <a:cubicBezTo>
                        <a:pt x="525" y="18109"/>
                        <a:pt x="90" y="18545"/>
                        <a:pt x="27" y="19043"/>
                      </a:cubicBezTo>
                      <a:cubicBezTo>
                        <a:pt x="-97" y="19540"/>
                        <a:pt x="214" y="19976"/>
                        <a:pt x="774" y="2010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31" name="Google Shape;631;p16"/>
              <p:cNvGrpSpPr/>
              <p:nvPr/>
            </p:nvGrpSpPr>
            <p:grpSpPr>
              <a:xfrm>
                <a:off x="8611693" y="1424751"/>
                <a:ext cx="218640" cy="325708"/>
                <a:chOff x="258393" y="2710176"/>
                <a:chExt cx="218640" cy="325708"/>
              </a:xfrm>
            </p:grpSpPr>
            <p:sp>
              <p:nvSpPr>
                <p:cNvPr id="632" name="Google Shape;632;p16"/>
                <p:cNvSpPr/>
                <p:nvPr/>
              </p:nvSpPr>
              <p:spPr>
                <a:xfrm rot="3637164">
                  <a:off x="253622" y="2845213"/>
                  <a:ext cx="228182" cy="122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174" h="179313" extrusionOk="0">
                      <a:moveTo>
                        <a:pt x="0" y="73082"/>
                      </a:moveTo>
                      <a:cubicBezTo>
                        <a:pt x="0" y="73082"/>
                        <a:pt x="85320" y="12406"/>
                        <a:pt x="170454" y="1951"/>
                      </a:cubicBezTo>
                      <a:cubicBezTo>
                        <a:pt x="228081" y="-5144"/>
                        <a:pt x="324106" y="3880"/>
                        <a:pt x="333503" y="83973"/>
                      </a:cubicBezTo>
                      <a:cubicBezTo>
                        <a:pt x="346323" y="193066"/>
                        <a:pt x="173379" y="232024"/>
                        <a:pt x="0" y="73082"/>
                      </a:cubicBezTo>
                      <a:close/>
                    </a:path>
                  </a:pathLst>
                </a:custGeom>
                <a:solidFill>
                  <a:srgbClr val="43847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3" name="Google Shape;633;p16"/>
                <p:cNvSpPr/>
                <p:nvPr/>
              </p:nvSpPr>
              <p:spPr>
                <a:xfrm rot="3637164">
                  <a:off x="209766" y="2810790"/>
                  <a:ext cx="246230" cy="26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605" h="38331" extrusionOk="0">
                      <a:moveTo>
                        <a:pt x="587" y="20101"/>
                      </a:moveTo>
                      <a:cubicBezTo>
                        <a:pt x="3139" y="21968"/>
                        <a:pt x="4632" y="23710"/>
                        <a:pt x="7557" y="24955"/>
                      </a:cubicBezTo>
                      <a:cubicBezTo>
                        <a:pt x="13220" y="27257"/>
                        <a:pt x="19506" y="26946"/>
                        <a:pt x="25418" y="27631"/>
                      </a:cubicBezTo>
                      <a:cubicBezTo>
                        <a:pt x="107751" y="36654"/>
                        <a:pt x="172286" y="8214"/>
                        <a:pt x="252192" y="13068"/>
                      </a:cubicBezTo>
                      <a:cubicBezTo>
                        <a:pt x="283371" y="15060"/>
                        <a:pt x="317101" y="21470"/>
                        <a:pt x="355436" y="37961"/>
                      </a:cubicBezTo>
                      <a:cubicBezTo>
                        <a:pt x="357303" y="38895"/>
                        <a:pt x="359419" y="37961"/>
                        <a:pt x="360290" y="36281"/>
                      </a:cubicBezTo>
                      <a:cubicBezTo>
                        <a:pt x="361099" y="34414"/>
                        <a:pt x="360290" y="32298"/>
                        <a:pt x="358548" y="31489"/>
                      </a:cubicBezTo>
                      <a:cubicBezTo>
                        <a:pt x="319715" y="12446"/>
                        <a:pt x="285300" y="3422"/>
                        <a:pt x="253126" y="871"/>
                      </a:cubicBezTo>
                      <a:cubicBezTo>
                        <a:pt x="173220" y="-5477"/>
                        <a:pt x="108996" y="25204"/>
                        <a:pt x="26414" y="17985"/>
                      </a:cubicBezTo>
                      <a:cubicBezTo>
                        <a:pt x="20750" y="17487"/>
                        <a:pt x="15025" y="15682"/>
                        <a:pt x="9113" y="16056"/>
                      </a:cubicBezTo>
                      <a:cubicBezTo>
                        <a:pt x="6126" y="16304"/>
                        <a:pt x="4135" y="17549"/>
                        <a:pt x="1085" y="18234"/>
                      </a:cubicBezTo>
                      <a:cubicBezTo>
                        <a:pt x="525" y="18109"/>
                        <a:pt x="90" y="18545"/>
                        <a:pt x="27" y="19043"/>
                      </a:cubicBezTo>
                      <a:cubicBezTo>
                        <a:pt x="-97" y="19540"/>
                        <a:pt x="214" y="19976"/>
                        <a:pt x="774" y="2010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34" name="Google Shape;634;p16"/>
            <p:cNvSpPr/>
            <p:nvPr/>
          </p:nvSpPr>
          <p:spPr>
            <a:xfrm>
              <a:off x="-385115" y="1633341"/>
              <a:ext cx="705128" cy="382277"/>
            </a:xfrm>
            <a:custGeom>
              <a:avLst/>
              <a:gdLst/>
              <a:ahLst/>
              <a:cxnLst/>
              <a:rect l="l" t="t" r="r" b="b"/>
              <a:pathLst>
                <a:path w="705128" h="382277" extrusionOk="0">
                  <a:moveTo>
                    <a:pt x="694882" y="248052"/>
                  </a:moveTo>
                  <a:cubicBezTo>
                    <a:pt x="673451" y="302821"/>
                    <a:pt x="607157" y="342254"/>
                    <a:pt x="528100" y="355208"/>
                  </a:cubicBezTo>
                  <a:cubicBezTo>
                    <a:pt x="520956" y="356351"/>
                    <a:pt x="513621" y="357304"/>
                    <a:pt x="506192" y="358066"/>
                  </a:cubicBezTo>
                  <a:cubicBezTo>
                    <a:pt x="415228" y="389212"/>
                    <a:pt x="310834" y="389212"/>
                    <a:pt x="221299" y="364352"/>
                  </a:cubicBezTo>
                  <a:cubicBezTo>
                    <a:pt x="213679" y="363876"/>
                    <a:pt x="206059" y="363114"/>
                    <a:pt x="198534" y="362161"/>
                  </a:cubicBezTo>
                  <a:cubicBezTo>
                    <a:pt x="115667" y="351970"/>
                    <a:pt x="41658" y="316727"/>
                    <a:pt x="11940" y="261482"/>
                  </a:cubicBezTo>
                  <a:cubicBezTo>
                    <a:pt x="-27113" y="188521"/>
                    <a:pt x="33943" y="115559"/>
                    <a:pt x="132431" y="83460"/>
                  </a:cubicBezTo>
                  <a:cubicBezTo>
                    <a:pt x="139003" y="81364"/>
                    <a:pt x="145575" y="79364"/>
                    <a:pt x="150909" y="76983"/>
                  </a:cubicBezTo>
                  <a:cubicBezTo>
                    <a:pt x="188342" y="36692"/>
                    <a:pt x="253208" y="8308"/>
                    <a:pt x="321597" y="1164"/>
                  </a:cubicBezTo>
                  <a:cubicBezTo>
                    <a:pt x="422467" y="-8266"/>
                    <a:pt x="494476" y="41359"/>
                    <a:pt x="551721" y="86413"/>
                  </a:cubicBezTo>
                  <a:cubicBezTo>
                    <a:pt x="558008" y="88603"/>
                    <a:pt x="564866" y="90699"/>
                    <a:pt x="571724" y="92794"/>
                  </a:cubicBezTo>
                  <a:cubicBezTo>
                    <a:pt x="653829" y="118893"/>
                    <a:pt x="724505" y="168232"/>
                    <a:pt x="700311" y="233574"/>
                  </a:cubicBezTo>
                  <a:cubicBezTo>
                    <a:pt x="698883" y="238432"/>
                    <a:pt x="697073" y="243289"/>
                    <a:pt x="694882" y="2481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5" name="Google Shape;635;p16"/>
          <p:cNvSpPr txBox="1">
            <a:spLocks noGrp="1"/>
          </p:cNvSpPr>
          <p:nvPr>
            <p:ph type="title"/>
          </p:nvPr>
        </p:nvSpPr>
        <p:spPr>
          <a:xfrm>
            <a:off x="3121950" y="2758025"/>
            <a:ext cx="45639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36" name="Google Shape;636;p16"/>
          <p:cNvSpPr txBox="1">
            <a:spLocks noGrp="1"/>
          </p:cNvSpPr>
          <p:nvPr>
            <p:ph type="subTitle" idx="1"/>
          </p:nvPr>
        </p:nvSpPr>
        <p:spPr>
          <a:xfrm>
            <a:off x="1458150" y="1017725"/>
            <a:ext cx="6227700" cy="174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8" name="Google Shape;638;p17"/>
          <p:cNvGrpSpPr/>
          <p:nvPr/>
        </p:nvGrpSpPr>
        <p:grpSpPr>
          <a:xfrm>
            <a:off x="-102185" y="1391512"/>
            <a:ext cx="9806314" cy="3751997"/>
            <a:chOff x="-102185" y="1391512"/>
            <a:chExt cx="9806314" cy="3751997"/>
          </a:xfrm>
        </p:grpSpPr>
        <p:sp>
          <p:nvSpPr>
            <p:cNvPr id="639" name="Google Shape;639;p17"/>
            <p:cNvSpPr/>
            <p:nvPr/>
          </p:nvSpPr>
          <p:spPr>
            <a:xfrm flipH="1">
              <a:off x="-2930" y="3788102"/>
              <a:ext cx="9141155" cy="1345657"/>
            </a:xfrm>
            <a:custGeom>
              <a:avLst/>
              <a:gdLst/>
              <a:ahLst/>
              <a:cxnLst/>
              <a:rect l="l" t="t" r="r" b="b"/>
              <a:pathLst>
                <a:path w="6873049" h="1322513" extrusionOk="0">
                  <a:moveTo>
                    <a:pt x="6452712" y="461358"/>
                  </a:moveTo>
                  <a:cubicBezTo>
                    <a:pt x="6350890" y="447356"/>
                    <a:pt x="6271832" y="369823"/>
                    <a:pt x="6178011" y="328770"/>
                  </a:cubicBezTo>
                  <a:cubicBezTo>
                    <a:pt x="6073902" y="283240"/>
                    <a:pt x="5953411" y="284193"/>
                    <a:pt x="5842350" y="310006"/>
                  </a:cubicBezTo>
                  <a:cubicBezTo>
                    <a:pt x="5731288" y="335818"/>
                    <a:pt x="5630514" y="377347"/>
                    <a:pt x="5527834" y="425925"/>
                  </a:cubicBezTo>
                  <a:cubicBezTo>
                    <a:pt x="5420106" y="344105"/>
                    <a:pt x="5282851" y="300290"/>
                    <a:pt x="5146453" y="304100"/>
                  </a:cubicBezTo>
                  <a:cubicBezTo>
                    <a:pt x="5010055" y="307910"/>
                    <a:pt x="4851654" y="353344"/>
                    <a:pt x="4748880" y="441069"/>
                  </a:cubicBezTo>
                  <a:cubicBezTo>
                    <a:pt x="4629246" y="369156"/>
                    <a:pt x="4473607" y="400207"/>
                    <a:pt x="4343019" y="450880"/>
                  </a:cubicBezTo>
                  <a:cubicBezTo>
                    <a:pt x="4212432" y="501458"/>
                    <a:pt x="4082987" y="570514"/>
                    <a:pt x="3942588" y="568800"/>
                  </a:cubicBezTo>
                  <a:cubicBezTo>
                    <a:pt x="3680079" y="565561"/>
                    <a:pt x="3479959" y="320483"/>
                    <a:pt x="3220498" y="281431"/>
                  </a:cubicBezTo>
                  <a:cubicBezTo>
                    <a:pt x="2946940" y="240187"/>
                    <a:pt x="2694051" y="420686"/>
                    <a:pt x="2418207" y="398016"/>
                  </a:cubicBezTo>
                  <a:cubicBezTo>
                    <a:pt x="2279809" y="225709"/>
                    <a:pt x="2078165" y="102837"/>
                    <a:pt x="1858899" y="57117"/>
                  </a:cubicBezTo>
                  <a:cubicBezTo>
                    <a:pt x="1639634" y="11397"/>
                    <a:pt x="1404176" y="43401"/>
                    <a:pt x="1205865" y="145699"/>
                  </a:cubicBezTo>
                  <a:cubicBezTo>
                    <a:pt x="1108901" y="195706"/>
                    <a:pt x="1006317" y="264476"/>
                    <a:pt x="899636" y="239425"/>
                  </a:cubicBezTo>
                  <a:cubicBezTo>
                    <a:pt x="818007" y="220280"/>
                    <a:pt x="760857" y="151033"/>
                    <a:pt x="694563" y="100646"/>
                  </a:cubicBezTo>
                  <a:cubicBezTo>
                    <a:pt x="593979" y="24256"/>
                    <a:pt x="462058" y="-11559"/>
                    <a:pt x="335566" y="3300"/>
                  </a:cubicBezTo>
                  <a:cubicBezTo>
                    <a:pt x="209074" y="18160"/>
                    <a:pt x="89535" y="83406"/>
                    <a:pt x="10383" y="180942"/>
                  </a:cubicBezTo>
                  <a:cubicBezTo>
                    <a:pt x="6763" y="185418"/>
                    <a:pt x="3429" y="189990"/>
                    <a:pt x="0" y="194562"/>
                  </a:cubicBezTo>
                  <a:lnTo>
                    <a:pt x="0" y="1322513"/>
                  </a:lnTo>
                  <a:lnTo>
                    <a:pt x="6873050" y="1322513"/>
                  </a:lnTo>
                  <a:lnTo>
                    <a:pt x="6873050" y="429068"/>
                  </a:lnTo>
                  <a:cubicBezTo>
                    <a:pt x="6742843" y="371632"/>
                    <a:pt x="6594158" y="480789"/>
                    <a:pt x="6452712" y="461262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40" name="Google Shape;640;p17"/>
            <p:cNvGrpSpPr/>
            <p:nvPr/>
          </p:nvGrpSpPr>
          <p:grpSpPr>
            <a:xfrm>
              <a:off x="6430928" y="4166042"/>
              <a:ext cx="3273201" cy="782486"/>
              <a:chOff x="6430928" y="4166042"/>
              <a:chExt cx="3273201" cy="782486"/>
            </a:xfrm>
          </p:grpSpPr>
          <p:grpSp>
            <p:nvGrpSpPr>
              <p:cNvPr id="641" name="Google Shape;641;p17"/>
              <p:cNvGrpSpPr/>
              <p:nvPr/>
            </p:nvGrpSpPr>
            <p:grpSpPr>
              <a:xfrm>
                <a:off x="7386095" y="4166042"/>
                <a:ext cx="2318034" cy="773811"/>
                <a:chOff x="762295" y="4190998"/>
                <a:chExt cx="2318034" cy="773811"/>
              </a:xfrm>
            </p:grpSpPr>
            <p:sp>
              <p:nvSpPr>
                <p:cNvPr id="642" name="Google Shape;642;p17"/>
                <p:cNvSpPr/>
                <p:nvPr/>
              </p:nvSpPr>
              <p:spPr>
                <a:xfrm>
                  <a:off x="762295" y="4190998"/>
                  <a:ext cx="2318034" cy="773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5055" h="505759" extrusionOk="0">
                      <a:moveTo>
                        <a:pt x="1514915" y="462992"/>
                      </a:moveTo>
                      <a:cubicBezTo>
                        <a:pt x="1515295" y="420130"/>
                        <a:pt x="1515581" y="376696"/>
                        <a:pt x="1506151" y="335262"/>
                      </a:cubicBezTo>
                      <a:cubicBezTo>
                        <a:pt x="1496721" y="293828"/>
                        <a:pt x="1476052" y="254014"/>
                        <a:pt x="1443667" y="233249"/>
                      </a:cubicBezTo>
                      <a:cubicBezTo>
                        <a:pt x="1411282" y="212485"/>
                        <a:pt x="1363657" y="201817"/>
                        <a:pt x="1338797" y="233630"/>
                      </a:cubicBezTo>
                      <a:cubicBezTo>
                        <a:pt x="1317366" y="183433"/>
                        <a:pt x="1268121" y="151144"/>
                        <a:pt x="1219830" y="155430"/>
                      </a:cubicBezTo>
                      <a:cubicBezTo>
                        <a:pt x="1171538" y="159716"/>
                        <a:pt x="1116103" y="176861"/>
                        <a:pt x="1101529" y="230201"/>
                      </a:cubicBezTo>
                      <a:cubicBezTo>
                        <a:pt x="1068573" y="137714"/>
                        <a:pt x="1012089" y="50750"/>
                        <a:pt x="931318" y="14936"/>
                      </a:cubicBezTo>
                      <a:cubicBezTo>
                        <a:pt x="850546" y="-20782"/>
                        <a:pt x="736912" y="7793"/>
                        <a:pt x="699765" y="98185"/>
                      </a:cubicBezTo>
                      <a:cubicBezTo>
                        <a:pt x="644805" y="45607"/>
                        <a:pt x="565938" y="28557"/>
                        <a:pt x="498216" y="54656"/>
                      </a:cubicBezTo>
                      <a:cubicBezTo>
                        <a:pt x="430493" y="80754"/>
                        <a:pt x="379915" y="142381"/>
                        <a:pt x="363246" y="222581"/>
                      </a:cubicBezTo>
                      <a:cubicBezTo>
                        <a:pt x="363437" y="162193"/>
                        <a:pt x="318003" y="109805"/>
                        <a:pt x="266663" y="98470"/>
                      </a:cubicBezTo>
                      <a:cubicBezTo>
                        <a:pt x="215419" y="87136"/>
                        <a:pt x="161793" y="110758"/>
                        <a:pt x="121597" y="149334"/>
                      </a:cubicBezTo>
                      <a:cubicBezTo>
                        <a:pt x="81402" y="187910"/>
                        <a:pt x="52827" y="239917"/>
                        <a:pt x="27776" y="292971"/>
                      </a:cubicBezTo>
                      <a:cubicBezTo>
                        <a:pt x="-6228" y="364790"/>
                        <a:pt x="-16896" y="459754"/>
                        <a:pt x="41683" y="505759"/>
                      </a:cubicBezTo>
                      <a:lnTo>
                        <a:pt x="1514915" y="462897"/>
                      </a:lnTo>
                      <a:close/>
                    </a:path>
                  </a:pathLst>
                </a:custGeom>
                <a:solidFill>
                  <a:srgbClr val="43847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3" name="Google Shape;643;p17"/>
                <p:cNvSpPr/>
                <p:nvPr/>
              </p:nvSpPr>
              <p:spPr>
                <a:xfrm>
                  <a:off x="1135593" y="4527789"/>
                  <a:ext cx="323089" cy="195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169" h="127670" extrusionOk="0">
                      <a:moveTo>
                        <a:pt x="0" y="120756"/>
                      </a:moveTo>
                      <a:cubicBezTo>
                        <a:pt x="2857" y="82561"/>
                        <a:pt x="28861" y="48176"/>
                        <a:pt x="61246" y="39698"/>
                      </a:cubicBezTo>
                      <a:cubicBezTo>
                        <a:pt x="93631" y="31221"/>
                        <a:pt x="129826" y="49223"/>
                        <a:pt x="146685" y="82275"/>
                      </a:cubicBezTo>
                      <a:cubicBezTo>
                        <a:pt x="150781" y="90276"/>
                        <a:pt x="153829" y="99515"/>
                        <a:pt x="152876" y="108660"/>
                      </a:cubicBezTo>
                      <a:cubicBezTo>
                        <a:pt x="151924" y="117899"/>
                        <a:pt x="145732" y="126852"/>
                        <a:pt x="137731" y="127614"/>
                      </a:cubicBezTo>
                      <a:cubicBezTo>
                        <a:pt x="127730" y="128567"/>
                        <a:pt x="120015" y="117327"/>
                        <a:pt x="116491" y="106373"/>
                      </a:cubicBezTo>
                      <a:cubicBezTo>
                        <a:pt x="106966" y="76846"/>
                        <a:pt x="114586" y="40937"/>
                        <a:pt x="134874" y="19887"/>
                      </a:cubicBezTo>
                      <a:cubicBezTo>
                        <a:pt x="155162" y="-1164"/>
                        <a:pt x="186785" y="-6117"/>
                        <a:pt x="211169" y="798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4" name="Google Shape;644;p17"/>
                <p:cNvSpPr/>
                <p:nvPr/>
              </p:nvSpPr>
              <p:spPr>
                <a:xfrm>
                  <a:off x="1695405" y="4365934"/>
                  <a:ext cx="385607" cy="296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031" h="193538" extrusionOk="0">
                      <a:moveTo>
                        <a:pt x="0" y="5611"/>
                      </a:moveTo>
                      <a:cubicBezTo>
                        <a:pt x="29432" y="-7248"/>
                        <a:pt x="65246" y="2563"/>
                        <a:pt x="86678" y="29233"/>
                      </a:cubicBezTo>
                      <a:cubicBezTo>
                        <a:pt x="108109" y="55903"/>
                        <a:pt x="113824" y="98003"/>
                        <a:pt x="100489" y="130960"/>
                      </a:cubicBezTo>
                      <a:cubicBezTo>
                        <a:pt x="126206" y="112957"/>
                        <a:pt x="170783" y="100575"/>
                        <a:pt x="198215" y="114767"/>
                      </a:cubicBezTo>
                      <a:cubicBezTo>
                        <a:pt x="225647" y="128959"/>
                        <a:pt x="246412" y="159344"/>
                        <a:pt x="252031" y="193539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5" name="Google Shape;645;p17"/>
                <p:cNvSpPr/>
                <p:nvPr/>
              </p:nvSpPr>
              <p:spPr>
                <a:xfrm>
                  <a:off x="2369276" y="4558455"/>
                  <a:ext cx="299188" cy="20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548" h="134003" extrusionOk="0">
                      <a:moveTo>
                        <a:pt x="0" y="49364"/>
                      </a:moveTo>
                      <a:cubicBezTo>
                        <a:pt x="1429" y="24409"/>
                        <a:pt x="20860" y="3359"/>
                        <a:pt x="42291" y="406"/>
                      </a:cubicBezTo>
                      <a:cubicBezTo>
                        <a:pt x="63818" y="-2547"/>
                        <a:pt x="85630" y="10884"/>
                        <a:pt x="97917" y="31553"/>
                      </a:cubicBezTo>
                      <a:cubicBezTo>
                        <a:pt x="110204" y="52222"/>
                        <a:pt x="113443" y="78892"/>
                        <a:pt x="109442" y="103467"/>
                      </a:cubicBezTo>
                      <a:cubicBezTo>
                        <a:pt x="107252" y="116992"/>
                        <a:pt x="100870" y="132137"/>
                        <a:pt x="89059" y="133851"/>
                      </a:cubicBezTo>
                      <a:cubicBezTo>
                        <a:pt x="80867" y="135089"/>
                        <a:pt x="72866" y="128613"/>
                        <a:pt x="69247" y="120135"/>
                      </a:cubicBezTo>
                      <a:cubicBezTo>
                        <a:pt x="65627" y="111658"/>
                        <a:pt x="65913" y="101371"/>
                        <a:pt x="68199" y="92227"/>
                      </a:cubicBezTo>
                      <a:cubicBezTo>
                        <a:pt x="75438" y="62985"/>
                        <a:pt x="102299" y="43459"/>
                        <a:pt x="128588" y="43840"/>
                      </a:cubicBezTo>
                      <a:cubicBezTo>
                        <a:pt x="154877" y="44221"/>
                        <a:pt x="179546" y="61938"/>
                        <a:pt x="195549" y="86226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46" name="Google Shape;646;p17"/>
              <p:cNvGrpSpPr/>
              <p:nvPr/>
            </p:nvGrpSpPr>
            <p:grpSpPr>
              <a:xfrm>
                <a:off x="6430928" y="4341412"/>
                <a:ext cx="1343761" cy="607116"/>
                <a:chOff x="2515353" y="4380926"/>
                <a:chExt cx="1343761" cy="607116"/>
              </a:xfrm>
            </p:grpSpPr>
            <p:sp>
              <p:nvSpPr>
                <p:cNvPr id="647" name="Google Shape;647;p17"/>
                <p:cNvSpPr/>
                <p:nvPr/>
              </p:nvSpPr>
              <p:spPr>
                <a:xfrm>
                  <a:off x="2515353" y="4380926"/>
                  <a:ext cx="1343761" cy="60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8275" h="396808" extrusionOk="0">
                      <a:moveTo>
                        <a:pt x="874034" y="330612"/>
                      </a:moveTo>
                      <a:cubicBezTo>
                        <a:pt x="886417" y="289464"/>
                        <a:pt x="870891" y="240505"/>
                        <a:pt x="837839" y="216121"/>
                      </a:cubicBezTo>
                      <a:cubicBezTo>
                        <a:pt x="804787" y="191737"/>
                        <a:pt x="756019" y="189546"/>
                        <a:pt x="725159" y="216978"/>
                      </a:cubicBezTo>
                      <a:cubicBezTo>
                        <a:pt x="753067" y="157923"/>
                        <a:pt x="734493" y="78008"/>
                        <a:pt x="684106" y="40099"/>
                      </a:cubicBezTo>
                      <a:cubicBezTo>
                        <a:pt x="633718" y="2190"/>
                        <a:pt x="551613" y="17048"/>
                        <a:pt x="510275" y="66007"/>
                      </a:cubicBezTo>
                      <a:cubicBezTo>
                        <a:pt x="494463" y="18668"/>
                        <a:pt x="442171" y="-6669"/>
                        <a:pt x="396260" y="1523"/>
                      </a:cubicBezTo>
                      <a:cubicBezTo>
                        <a:pt x="350349" y="9714"/>
                        <a:pt x="311678" y="45147"/>
                        <a:pt x="286342" y="87343"/>
                      </a:cubicBezTo>
                      <a:cubicBezTo>
                        <a:pt x="261005" y="129539"/>
                        <a:pt x="245003" y="184212"/>
                        <a:pt x="231287" y="232314"/>
                      </a:cubicBezTo>
                      <a:cubicBezTo>
                        <a:pt x="208998" y="185355"/>
                        <a:pt x="158992" y="155447"/>
                        <a:pt x="110320" y="160114"/>
                      </a:cubicBezTo>
                      <a:cubicBezTo>
                        <a:pt x="61647" y="164686"/>
                        <a:pt x="17260" y="203548"/>
                        <a:pt x="2878" y="254031"/>
                      </a:cubicBezTo>
                      <a:cubicBezTo>
                        <a:pt x="-8076" y="292512"/>
                        <a:pt x="13546" y="342518"/>
                        <a:pt x="45645" y="362997"/>
                      </a:cubicBezTo>
                      <a:cubicBezTo>
                        <a:pt x="77744" y="383380"/>
                        <a:pt x="116225" y="386999"/>
                        <a:pt x="153373" y="390143"/>
                      </a:cubicBezTo>
                      <a:cubicBezTo>
                        <a:pt x="404357" y="411479"/>
                        <a:pt x="626289" y="378903"/>
                        <a:pt x="874034" y="33061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8" name="Google Shape;648;p17"/>
                <p:cNvSpPr/>
                <p:nvPr/>
              </p:nvSpPr>
              <p:spPr>
                <a:xfrm>
                  <a:off x="2794051" y="4552497"/>
                  <a:ext cx="570688" cy="324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999" h="212042" extrusionOk="0">
                      <a:moveTo>
                        <a:pt x="0" y="212042"/>
                      </a:moveTo>
                      <a:cubicBezTo>
                        <a:pt x="4001" y="166608"/>
                        <a:pt x="41624" y="129270"/>
                        <a:pt x="83344" y="122126"/>
                      </a:cubicBezTo>
                      <a:cubicBezTo>
                        <a:pt x="125064" y="114983"/>
                        <a:pt x="168307" y="134414"/>
                        <a:pt x="198311" y="166513"/>
                      </a:cubicBezTo>
                      <a:cubicBezTo>
                        <a:pt x="183071" y="116697"/>
                        <a:pt x="197644" y="53356"/>
                        <a:pt x="236982" y="22685"/>
                      </a:cubicBezTo>
                      <a:cubicBezTo>
                        <a:pt x="276321" y="-7985"/>
                        <a:pt x="334137" y="-7509"/>
                        <a:pt x="372999" y="23828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9" name="Google Shape;649;p17"/>
                <p:cNvSpPr/>
                <p:nvPr/>
              </p:nvSpPr>
              <p:spPr>
                <a:xfrm>
                  <a:off x="3514829" y="4692357"/>
                  <a:ext cx="126058" cy="105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91" h="68774" extrusionOk="0">
                      <a:moveTo>
                        <a:pt x="0" y="1432"/>
                      </a:moveTo>
                      <a:cubicBezTo>
                        <a:pt x="19050" y="-2759"/>
                        <a:pt x="39719" y="2385"/>
                        <a:pt x="55245" y="15053"/>
                      </a:cubicBezTo>
                      <a:cubicBezTo>
                        <a:pt x="70771" y="27722"/>
                        <a:pt x="80963" y="47819"/>
                        <a:pt x="82391" y="68774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50" name="Google Shape;650;p17"/>
            <p:cNvGrpSpPr/>
            <p:nvPr/>
          </p:nvGrpSpPr>
          <p:grpSpPr>
            <a:xfrm>
              <a:off x="-102185" y="4148592"/>
              <a:ext cx="1843078" cy="808698"/>
              <a:chOff x="-25985" y="4224317"/>
              <a:chExt cx="1843078" cy="808698"/>
            </a:xfrm>
          </p:grpSpPr>
          <p:sp>
            <p:nvSpPr>
              <p:cNvPr id="651" name="Google Shape;651;p17"/>
              <p:cNvSpPr/>
              <p:nvPr/>
            </p:nvSpPr>
            <p:spPr>
              <a:xfrm>
                <a:off x="-25985" y="4224317"/>
                <a:ext cx="1843078" cy="808698"/>
              </a:xfrm>
              <a:custGeom>
                <a:avLst/>
                <a:gdLst/>
                <a:ahLst/>
                <a:cxnLst/>
                <a:rect l="l" t="t" r="r" b="b"/>
                <a:pathLst>
                  <a:path w="1204626" h="528561" extrusionOk="0">
                    <a:moveTo>
                      <a:pt x="1204532" y="500642"/>
                    </a:moveTo>
                    <a:cubicBezTo>
                      <a:pt x="1197578" y="430728"/>
                      <a:pt x="1152716" y="368530"/>
                      <a:pt x="1095375" y="349194"/>
                    </a:cubicBezTo>
                    <a:cubicBezTo>
                      <a:pt x="1038035" y="329859"/>
                      <a:pt x="976598" y="365196"/>
                      <a:pt x="938689" y="419965"/>
                    </a:cubicBezTo>
                    <a:cubicBezTo>
                      <a:pt x="906399" y="332907"/>
                      <a:pt x="835438" y="267565"/>
                      <a:pt x="755904" y="251658"/>
                    </a:cubicBezTo>
                    <a:cubicBezTo>
                      <a:pt x="676275" y="235751"/>
                      <a:pt x="587312" y="253182"/>
                      <a:pt x="531400" y="322715"/>
                    </a:cubicBezTo>
                    <a:cubicBezTo>
                      <a:pt x="540353" y="277376"/>
                      <a:pt x="522827" y="226703"/>
                      <a:pt x="489585" y="201842"/>
                    </a:cubicBezTo>
                    <a:cubicBezTo>
                      <a:pt x="456343" y="176982"/>
                      <a:pt x="404146" y="172505"/>
                      <a:pt x="372904" y="201271"/>
                    </a:cubicBezTo>
                    <a:cubicBezTo>
                      <a:pt x="392239" y="139644"/>
                      <a:pt x="365665" y="66683"/>
                      <a:pt x="319373" y="30869"/>
                    </a:cubicBezTo>
                    <a:cubicBezTo>
                      <a:pt x="273082" y="-4945"/>
                      <a:pt x="212027" y="-7422"/>
                      <a:pt x="158877" y="12295"/>
                    </a:cubicBezTo>
                    <a:cubicBezTo>
                      <a:pt x="105728" y="32012"/>
                      <a:pt x="59341" y="71636"/>
                      <a:pt x="17812" y="115546"/>
                    </a:cubicBezTo>
                    <a:lnTo>
                      <a:pt x="0" y="528550"/>
                    </a:lnTo>
                    <a:cubicBezTo>
                      <a:pt x="12954" y="529217"/>
                      <a:pt x="34766" y="499308"/>
                      <a:pt x="47435" y="502451"/>
                    </a:cubicBezTo>
                    <a:lnTo>
                      <a:pt x="1204627" y="50064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2" name="Google Shape;652;p17"/>
              <p:cNvSpPr/>
              <p:nvPr/>
            </p:nvSpPr>
            <p:spPr>
              <a:xfrm>
                <a:off x="308475" y="4415593"/>
                <a:ext cx="436810" cy="422915"/>
              </a:xfrm>
              <a:custGeom>
                <a:avLst/>
                <a:gdLst/>
                <a:ahLst/>
                <a:cxnLst/>
                <a:rect l="l" t="t" r="r" b="b"/>
                <a:pathLst>
                  <a:path w="285497" h="276415" extrusionOk="0">
                    <a:moveTo>
                      <a:pt x="0" y="0"/>
                    </a:moveTo>
                    <a:cubicBezTo>
                      <a:pt x="35433" y="3238"/>
                      <a:pt x="68770" y="26289"/>
                      <a:pt x="86392" y="59627"/>
                    </a:cubicBezTo>
                    <a:cubicBezTo>
                      <a:pt x="104013" y="92964"/>
                      <a:pt x="105537" y="135731"/>
                      <a:pt x="90201" y="170402"/>
                    </a:cubicBezTo>
                    <a:cubicBezTo>
                      <a:pt x="131921" y="154019"/>
                      <a:pt x="177736" y="144875"/>
                      <a:pt x="218694" y="163354"/>
                    </a:cubicBezTo>
                    <a:cubicBezTo>
                      <a:pt x="259651" y="181832"/>
                      <a:pt x="291274" y="228981"/>
                      <a:pt x="284607" y="276415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3" name="Google Shape;653;p17"/>
              <p:cNvSpPr/>
              <p:nvPr/>
            </p:nvSpPr>
            <p:spPr>
              <a:xfrm>
                <a:off x="175186" y="4665667"/>
                <a:ext cx="327752" cy="256382"/>
              </a:xfrm>
              <a:custGeom>
                <a:avLst/>
                <a:gdLst/>
                <a:ahLst/>
                <a:cxnLst/>
                <a:rect l="l" t="t" r="r" b="b"/>
                <a:pathLst>
                  <a:path w="214217" h="167570" extrusionOk="0">
                    <a:moveTo>
                      <a:pt x="0" y="9741"/>
                    </a:moveTo>
                    <a:cubicBezTo>
                      <a:pt x="47435" y="-8452"/>
                      <a:pt x="102679" y="-832"/>
                      <a:pt x="144209" y="29839"/>
                    </a:cubicBezTo>
                    <a:cubicBezTo>
                      <a:pt x="185738" y="60509"/>
                      <a:pt x="212598" y="113278"/>
                      <a:pt x="214217" y="167570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4" name="Google Shape;654;p17"/>
            <p:cNvGrpSpPr/>
            <p:nvPr/>
          </p:nvGrpSpPr>
          <p:grpSpPr>
            <a:xfrm>
              <a:off x="0" y="4804888"/>
              <a:ext cx="9141155" cy="338622"/>
              <a:chOff x="0" y="4804888"/>
              <a:chExt cx="9141155" cy="338622"/>
            </a:xfrm>
          </p:grpSpPr>
          <p:sp>
            <p:nvSpPr>
              <p:cNvPr id="655" name="Google Shape;655;p17"/>
              <p:cNvSpPr/>
              <p:nvPr/>
            </p:nvSpPr>
            <p:spPr>
              <a:xfrm>
                <a:off x="0" y="4804888"/>
                <a:ext cx="9141155" cy="338622"/>
              </a:xfrm>
              <a:custGeom>
                <a:avLst/>
                <a:gdLst/>
                <a:ahLst/>
                <a:cxnLst/>
                <a:rect l="l" t="t" r="r" b="b"/>
                <a:pathLst>
                  <a:path w="6873049" h="254603" extrusionOk="0">
                    <a:moveTo>
                      <a:pt x="0" y="0"/>
                    </a:moveTo>
                    <a:lnTo>
                      <a:pt x="6873050" y="0"/>
                    </a:lnTo>
                    <a:lnTo>
                      <a:pt x="6873050" y="254603"/>
                    </a:lnTo>
                    <a:lnTo>
                      <a:pt x="0" y="25460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56" name="Google Shape;656;p17"/>
              <p:cNvGrpSpPr/>
              <p:nvPr/>
            </p:nvGrpSpPr>
            <p:grpSpPr>
              <a:xfrm>
                <a:off x="408983" y="4937484"/>
                <a:ext cx="8326033" cy="113087"/>
                <a:chOff x="408983" y="4937484"/>
                <a:chExt cx="8326033" cy="113087"/>
              </a:xfrm>
            </p:grpSpPr>
            <p:grpSp>
              <p:nvGrpSpPr>
                <p:cNvPr id="657" name="Google Shape;657;p17"/>
                <p:cNvGrpSpPr/>
                <p:nvPr/>
              </p:nvGrpSpPr>
              <p:grpSpPr>
                <a:xfrm flipH="1">
                  <a:off x="3116092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658" name="Google Shape;658;p17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9" name="Google Shape;659;p17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60" name="Google Shape;660;p17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61" name="Google Shape;661;p17"/>
                <p:cNvGrpSpPr/>
                <p:nvPr/>
              </p:nvGrpSpPr>
              <p:grpSpPr>
                <a:xfrm>
                  <a:off x="408984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662" name="Google Shape;662;p17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63" name="Google Shape;663;p17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64" name="Google Shape;664;p17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65" name="Google Shape;665;p17"/>
                <p:cNvGrpSpPr/>
                <p:nvPr/>
              </p:nvGrpSpPr>
              <p:grpSpPr>
                <a:xfrm>
                  <a:off x="8530309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666" name="Google Shape;666;p17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67" name="Google Shape;667;p17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68" name="Google Shape;668;p17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grpSp>
          <p:nvGrpSpPr>
            <p:cNvPr id="669" name="Google Shape;669;p17"/>
            <p:cNvGrpSpPr/>
            <p:nvPr/>
          </p:nvGrpSpPr>
          <p:grpSpPr>
            <a:xfrm>
              <a:off x="172291" y="1391512"/>
              <a:ext cx="326065" cy="1692347"/>
              <a:chOff x="172291" y="1391512"/>
              <a:chExt cx="326065" cy="1692347"/>
            </a:xfrm>
          </p:grpSpPr>
          <p:grpSp>
            <p:nvGrpSpPr>
              <p:cNvPr id="670" name="Google Shape;670;p17"/>
              <p:cNvGrpSpPr/>
              <p:nvPr/>
            </p:nvGrpSpPr>
            <p:grpSpPr>
              <a:xfrm>
                <a:off x="172291" y="2021182"/>
                <a:ext cx="215583" cy="229700"/>
                <a:chOff x="423441" y="2517507"/>
                <a:chExt cx="215583" cy="229700"/>
              </a:xfrm>
            </p:grpSpPr>
            <p:sp>
              <p:nvSpPr>
                <p:cNvPr id="671" name="Google Shape;671;p17"/>
                <p:cNvSpPr/>
                <p:nvPr/>
              </p:nvSpPr>
              <p:spPr>
                <a:xfrm>
                  <a:off x="439395" y="2545793"/>
                  <a:ext cx="174767" cy="185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218" h="215386" extrusionOk="0">
                      <a:moveTo>
                        <a:pt x="203072" y="0"/>
                      </a:moveTo>
                      <a:cubicBezTo>
                        <a:pt x="203072" y="0"/>
                        <a:pt x="-34594" y="27382"/>
                        <a:pt x="4302" y="215386"/>
                      </a:cubicBezTo>
                      <a:cubicBezTo>
                        <a:pt x="4302" y="215386"/>
                        <a:pt x="209482" y="188004"/>
                        <a:pt x="20307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2" name="Google Shape;672;p17"/>
                <p:cNvSpPr/>
                <p:nvPr/>
              </p:nvSpPr>
              <p:spPr>
                <a:xfrm>
                  <a:off x="423441" y="2517507"/>
                  <a:ext cx="215583" cy="22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678" h="267093" extrusionOk="0">
                      <a:moveTo>
                        <a:pt x="762" y="267078"/>
                      </a:moveTo>
                      <a:cubicBezTo>
                        <a:pt x="1634" y="266953"/>
                        <a:pt x="2069" y="267078"/>
                        <a:pt x="2878" y="266766"/>
                      </a:cubicBezTo>
                      <a:cubicBezTo>
                        <a:pt x="5056" y="265833"/>
                        <a:pt x="6550" y="263966"/>
                        <a:pt x="8355" y="262410"/>
                      </a:cubicBezTo>
                      <a:cubicBezTo>
                        <a:pt x="17254" y="254880"/>
                        <a:pt x="25531" y="246790"/>
                        <a:pt x="33745" y="238637"/>
                      </a:cubicBezTo>
                      <a:cubicBezTo>
                        <a:pt x="57767" y="214740"/>
                        <a:pt x="79922" y="189474"/>
                        <a:pt x="103072" y="164954"/>
                      </a:cubicBezTo>
                      <a:cubicBezTo>
                        <a:pt x="133068" y="132905"/>
                        <a:pt x="164309" y="101602"/>
                        <a:pt x="193807" y="69117"/>
                      </a:cubicBezTo>
                      <a:cubicBezTo>
                        <a:pt x="213721" y="47211"/>
                        <a:pt x="232640" y="24745"/>
                        <a:pt x="250438" y="1657"/>
                      </a:cubicBezTo>
                      <a:cubicBezTo>
                        <a:pt x="250812" y="1221"/>
                        <a:pt x="250749" y="599"/>
                        <a:pt x="250252" y="225"/>
                      </a:cubicBezTo>
                      <a:cubicBezTo>
                        <a:pt x="249816" y="-148"/>
                        <a:pt x="249194" y="-23"/>
                        <a:pt x="248820" y="350"/>
                      </a:cubicBezTo>
                      <a:cubicBezTo>
                        <a:pt x="234880" y="17153"/>
                        <a:pt x="220131" y="33395"/>
                        <a:pt x="205071" y="49638"/>
                      </a:cubicBezTo>
                      <a:cubicBezTo>
                        <a:pt x="170408" y="87040"/>
                        <a:pt x="133940" y="123632"/>
                        <a:pt x="98592" y="160723"/>
                      </a:cubicBezTo>
                      <a:cubicBezTo>
                        <a:pt x="77744" y="182753"/>
                        <a:pt x="57269" y="204970"/>
                        <a:pt x="36297" y="227000"/>
                      </a:cubicBezTo>
                      <a:cubicBezTo>
                        <a:pt x="27398" y="236397"/>
                        <a:pt x="18374" y="245607"/>
                        <a:pt x="9288" y="255005"/>
                      </a:cubicBezTo>
                      <a:cubicBezTo>
                        <a:pt x="6301" y="258116"/>
                        <a:pt x="2256" y="260543"/>
                        <a:pt x="389" y="264464"/>
                      </a:cubicBezTo>
                      <a:cubicBezTo>
                        <a:pt x="16" y="265211"/>
                        <a:pt x="264" y="265522"/>
                        <a:pt x="140" y="266331"/>
                      </a:cubicBezTo>
                      <a:cubicBezTo>
                        <a:pt x="-47" y="266517"/>
                        <a:pt x="-47" y="266766"/>
                        <a:pt x="140" y="266953"/>
                      </a:cubicBezTo>
                      <a:cubicBezTo>
                        <a:pt x="327" y="267140"/>
                        <a:pt x="576" y="267140"/>
                        <a:pt x="762" y="2669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73" name="Google Shape;673;p17"/>
              <p:cNvGrpSpPr/>
              <p:nvPr/>
            </p:nvGrpSpPr>
            <p:grpSpPr>
              <a:xfrm>
                <a:off x="172300" y="1391512"/>
                <a:ext cx="326056" cy="122381"/>
                <a:chOff x="177600" y="2303162"/>
                <a:chExt cx="326056" cy="122381"/>
              </a:xfrm>
            </p:grpSpPr>
            <p:sp>
              <p:nvSpPr>
                <p:cNvPr id="674" name="Google Shape;674;p17"/>
                <p:cNvSpPr/>
                <p:nvPr/>
              </p:nvSpPr>
              <p:spPr>
                <a:xfrm>
                  <a:off x="275582" y="2303162"/>
                  <a:ext cx="228074" cy="122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174" h="179313" extrusionOk="0">
                      <a:moveTo>
                        <a:pt x="0" y="73082"/>
                      </a:moveTo>
                      <a:cubicBezTo>
                        <a:pt x="0" y="73082"/>
                        <a:pt x="85320" y="12406"/>
                        <a:pt x="170454" y="1951"/>
                      </a:cubicBezTo>
                      <a:cubicBezTo>
                        <a:pt x="228081" y="-5144"/>
                        <a:pt x="324106" y="3880"/>
                        <a:pt x="333503" y="83973"/>
                      </a:cubicBezTo>
                      <a:cubicBezTo>
                        <a:pt x="346323" y="193066"/>
                        <a:pt x="173379" y="232024"/>
                        <a:pt x="0" y="7308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5" name="Google Shape;675;p17"/>
                <p:cNvSpPr/>
                <p:nvPr/>
              </p:nvSpPr>
              <p:spPr>
                <a:xfrm>
                  <a:off x="177600" y="2341319"/>
                  <a:ext cx="246113" cy="26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605" h="38331" extrusionOk="0">
                      <a:moveTo>
                        <a:pt x="587" y="20101"/>
                      </a:moveTo>
                      <a:cubicBezTo>
                        <a:pt x="3139" y="21968"/>
                        <a:pt x="4632" y="23710"/>
                        <a:pt x="7557" y="24955"/>
                      </a:cubicBezTo>
                      <a:cubicBezTo>
                        <a:pt x="13220" y="27257"/>
                        <a:pt x="19506" y="26946"/>
                        <a:pt x="25418" y="27631"/>
                      </a:cubicBezTo>
                      <a:cubicBezTo>
                        <a:pt x="107751" y="36654"/>
                        <a:pt x="172286" y="8214"/>
                        <a:pt x="252192" y="13068"/>
                      </a:cubicBezTo>
                      <a:cubicBezTo>
                        <a:pt x="283371" y="15060"/>
                        <a:pt x="317101" y="21470"/>
                        <a:pt x="355436" y="37961"/>
                      </a:cubicBezTo>
                      <a:cubicBezTo>
                        <a:pt x="357303" y="38895"/>
                        <a:pt x="359419" y="37961"/>
                        <a:pt x="360290" y="36281"/>
                      </a:cubicBezTo>
                      <a:cubicBezTo>
                        <a:pt x="361099" y="34414"/>
                        <a:pt x="360290" y="32298"/>
                        <a:pt x="358548" y="31489"/>
                      </a:cubicBezTo>
                      <a:cubicBezTo>
                        <a:pt x="319715" y="12446"/>
                        <a:pt x="285300" y="3422"/>
                        <a:pt x="253126" y="871"/>
                      </a:cubicBezTo>
                      <a:cubicBezTo>
                        <a:pt x="173220" y="-5477"/>
                        <a:pt x="108996" y="25204"/>
                        <a:pt x="26414" y="17985"/>
                      </a:cubicBezTo>
                      <a:cubicBezTo>
                        <a:pt x="20750" y="17487"/>
                        <a:pt x="15025" y="15682"/>
                        <a:pt x="9113" y="16056"/>
                      </a:cubicBezTo>
                      <a:cubicBezTo>
                        <a:pt x="6126" y="16304"/>
                        <a:pt x="4135" y="17549"/>
                        <a:pt x="1085" y="18234"/>
                      </a:cubicBezTo>
                      <a:cubicBezTo>
                        <a:pt x="525" y="18109"/>
                        <a:pt x="90" y="18545"/>
                        <a:pt x="27" y="19043"/>
                      </a:cubicBezTo>
                      <a:cubicBezTo>
                        <a:pt x="-97" y="19540"/>
                        <a:pt x="214" y="19976"/>
                        <a:pt x="774" y="2010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76" name="Google Shape;676;p17"/>
              <p:cNvGrpSpPr/>
              <p:nvPr/>
            </p:nvGrpSpPr>
            <p:grpSpPr>
              <a:xfrm>
                <a:off x="226006" y="2758151"/>
                <a:ext cx="218640" cy="325708"/>
                <a:chOff x="258393" y="2710176"/>
                <a:chExt cx="218640" cy="325708"/>
              </a:xfrm>
            </p:grpSpPr>
            <p:sp>
              <p:nvSpPr>
                <p:cNvPr id="677" name="Google Shape;677;p17"/>
                <p:cNvSpPr/>
                <p:nvPr/>
              </p:nvSpPr>
              <p:spPr>
                <a:xfrm rot="3637164">
                  <a:off x="253622" y="2845213"/>
                  <a:ext cx="228182" cy="122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174" h="179313" extrusionOk="0">
                      <a:moveTo>
                        <a:pt x="0" y="73082"/>
                      </a:moveTo>
                      <a:cubicBezTo>
                        <a:pt x="0" y="73082"/>
                        <a:pt x="85320" y="12406"/>
                        <a:pt x="170454" y="1951"/>
                      </a:cubicBezTo>
                      <a:cubicBezTo>
                        <a:pt x="228081" y="-5144"/>
                        <a:pt x="324106" y="3880"/>
                        <a:pt x="333503" y="83973"/>
                      </a:cubicBezTo>
                      <a:cubicBezTo>
                        <a:pt x="346323" y="193066"/>
                        <a:pt x="173379" y="232024"/>
                        <a:pt x="0" y="73082"/>
                      </a:cubicBezTo>
                      <a:close/>
                    </a:path>
                  </a:pathLst>
                </a:custGeom>
                <a:solidFill>
                  <a:srgbClr val="43847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8" name="Google Shape;678;p17"/>
                <p:cNvSpPr/>
                <p:nvPr/>
              </p:nvSpPr>
              <p:spPr>
                <a:xfrm rot="3637164">
                  <a:off x="209766" y="2810790"/>
                  <a:ext cx="246230" cy="26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605" h="38331" extrusionOk="0">
                      <a:moveTo>
                        <a:pt x="587" y="20101"/>
                      </a:moveTo>
                      <a:cubicBezTo>
                        <a:pt x="3139" y="21968"/>
                        <a:pt x="4632" y="23710"/>
                        <a:pt x="7557" y="24955"/>
                      </a:cubicBezTo>
                      <a:cubicBezTo>
                        <a:pt x="13220" y="27257"/>
                        <a:pt x="19506" y="26946"/>
                        <a:pt x="25418" y="27631"/>
                      </a:cubicBezTo>
                      <a:cubicBezTo>
                        <a:pt x="107751" y="36654"/>
                        <a:pt x="172286" y="8214"/>
                        <a:pt x="252192" y="13068"/>
                      </a:cubicBezTo>
                      <a:cubicBezTo>
                        <a:pt x="283371" y="15060"/>
                        <a:pt x="317101" y="21470"/>
                        <a:pt x="355436" y="37961"/>
                      </a:cubicBezTo>
                      <a:cubicBezTo>
                        <a:pt x="357303" y="38895"/>
                        <a:pt x="359419" y="37961"/>
                        <a:pt x="360290" y="36281"/>
                      </a:cubicBezTo>
                      <a:cubicBezTo>
                        <a:pt x="361099" y="34414"/>
                        <a:pt x="360290" y="32298"/>
                        <a:pt x="358548" y="31489"/>
                      </a:cubicBezTo>
                      <a:cubicBezTo>
                        <a:pt x="319715" y="12446"/>
                        <a:pt x="285300" y="3422"/>
                        <a:pt x="253126" y="871"/>
                      </a:cubicBezTo>
                      <a:cubicBezTo>
                        <a:pt x="173220" y="-5477"/>
                        <a:pt x="108996" y="25204"/>
                        <a:pt x="26414" y="17985"/>
                      </a:cubicBezTo>
                      <a:cubicBezTo>
                        <a:pt x="20750" y="17487"/>
                        <a:pt x="15025" y="15682"/>
                        <a:pt x="9113" y="16056"/>
                      </a:cubicBezTo>
                      <a:cubicBezTo>
                        <a:pt x="6126" y="16304"/>
                        <a:pt x="4135" y="17549"/>
                        <a:pt x="1085" y="18234"/>
                      </a:cubicBezTo>
                      <a:cubicBezTo>
                        <a:pt x="525" y="18109"/>
                        <a:pt x="90" y="18545"/>
                        <a:pt x="27" y="19043"/>
                      </a:cubicBezTo>
                      <a:cubicBezTo>
                        <a:pt x="-97" y="19540"/>
                        <a:pt x="214" y="19976"/>
                        <a:pt x="774" y="2010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79" name="Google Shape;679;p17"/>
            <p:cNvGrpSpPr/>
            <p:nvPr/>
          </p:nvGrpSpPr>
          <p:grpSpPr>
            <a:xfrm>
              <a:off x="8581377" y="2863011"/>
              <a:ext cx="461179" cy="461210"/>
              <a:chOff x="2957865" y="5957044"/>
              <a:chExt cx="794178" cy="794231"/>
            </a:xfrm>
          </p:grpSpPr>
          <p:sp>
            <p:nvSpPr>
              <p:cNvPr id="680" name="Google Shape;680;p17"/>
              <p:cNvSpPr/>
              <p:nvPr/>
            </p:nvSpPr>
            <p:spPr>
              <a:xfrm>
                <a:off x="2957865" y="5957044"/>
                <a:ext cx="794178" cy="794231"/>
              </a:xfrm>
              <a:custGeom>
                <a:avLst/>
                <a:gdLst/>
                <a:ahLst/>
                <a:cxnLst/>
                <a:rect l="l" t="t" r="r" b="b"/>
                <a:pathLst>
                  <a:path w="794178" h="794231" extrusionOk="0">
                    <a:moveTo>
                      <a:pt x="201182" y="424150"/>
                    </a:moveTo>
                    <a:cubicBezTo>
                      <a:pt x="80015" y="392411"/>
                      <a:pt x="-9786" y="333851"/>
                      <a:pt x="856" y="293462"/>
                    </a:cubicBezTo>
                    <a:cubicBezTo>
                      <a:pt x="11498" y="253073"/>
                      <a:pt x="118475" y="245792"/>
                      <a:pt x="239642" y="277593"/>
                    </a:cubicBezTo>
                    <a:cubicBezTo>
                      <a:pt x="176413" y="169557"/>
                      <a:pt x="154321" y="64696"/>
                      <a:pt x="190353" y="43661"/>
                    </a:cubicBezTo>
                    <a:cubicBezTo>
                      <a:pt x="226386" y="22627"/>
                      <a:pt x="307039" y="93136"/>
                      <a:pt x="370205" y="201420"/>
                    </a:cubicBezTo>
                    <a:cubicBezTo>
                      <a:pt x="401943" y="80192"/>
                      <a:pt x="460566" y="-9734"/>
                      <a:pt x="501017" y="846"/>
                    </a:cubicBezTo>
                    <a:cubicBezTo>
                      <a:pt x="541406" y="11425"/>
                      <a:pt x="548438" y="118527"/>
                      <a:pt x="516638" y="239756"/>
                    </a:cubicBezTo>
                    <a:cubicBezTo>
                      <a:pt x="624797" y="176341"/>
                      <a:pt x="729659" y="154435"/>
                      <a:pt x="750756" y="190467"/>
                    </a:cubicBezTo>
                    <a:cubicBezTo>
                      <a:pt x="771852" y="226500"/>
                      <a:pt x="701156" y="307029"/>
                      <a:pt x="593059" y="370132"/>
                    </a:cubicBezTo>
                    <a:cubicBezTo>
                      <a:pt x="714225" y="401871"/>
                      <a:pt x="803964" y="460680"/>
                      <a:pt x="793322" y="501069"/>
                    </a:cubicBezTo>
                    <a:cubicBezTo>
                      <a:pt x="782743" y="541458"/>
                      <a:pt x="675765" y="548428"/>
                      <a:pt x="554599" y="516689"/>
                    </a:cubicBezTo>
                    <a:cubicBezTo>
                      <a:pt x="617827" y="624724"/>
                      <a:pt x="639920" y="729586"/>
                      <a:pt x="603825" y="750869"/>
                    </a:cubicBezTo>
                    <a:cubicBezTo>
                      <a:pt x="567792" y="771904"/>
                      <a:pt x="487201" y="701084"/>
                      <a:pt x="423974" y="593111"/>
                    </a:cubicBezTo>
                    <a:cubicBezTo>
                      <a:pt x="392235" y="714339"/>
                      <a:pt x="333674" y="804016"/>
                      <a:pt x="293223" y="793374"/>
                    </a:cubicBezTo>
                    <a:cubicBezTo>
                      <a:pt x="252772" y="782732"/>
                      <a:pt x="245740" y="675942"/>
                      <a:pt x="277541" y="554713"/>
                    </a:cubicBezTo>
                    <a:cubicBezTo>
                      <a:pt x="169443" y="617817"/>
                      <a:pt x="64520" y="640034"/>
                      <a:pt x="43423" y="604001"/>
                    </a:cubicBezTo>
                    <a:cubicBezTo>
                      <a:pt x="22388" y="567720"/>
                      <a:pt x="93022" y="487191"/>
                      <a:pt x="201120" y="42402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1" name="Google Shape;681;p17"/>
              <p:cNvSpPr/>
              <p:nvPr/>
            </p:nvSpPr>
            <p:spPr>
              <a:xfrm>
                <a:off x="3072388" y="6281953"/>
                <a:ext cx="276661" cy="71547"/>
              </a:xfrm>
              <a:custGeom>
                <a:avLst/>
                <a:gdLst/>
                <a:ahLst/>
                <a:cxnLst/>
                <a:rect l="l" t="t" r="r" b="b"/>
                <a:pathLst>
                  <a:path w="276661" h="71547" extrusionOk="0">
                    <a:moveTo>
                      <a:pt x="1027" y="3030"/>
                    </a:moveTo>
                    <a:cubicBezTo>
                      <a:pt x="45337" y="17779"/>
                      <a:pt x="91015" y="30910"/>
                      <a:pt x="137129" y="42050"/>
                    </a:cubicBezTo>
                    <a:cubicBezTo>
                      <a:pt x="183306" y="53252"/>
                      <a:pt x="229855" y="62524"/>
                      <a:pt x="275596" y="71548"/>
                    </a:cubicBezTo>
                    <a:cubicBezTo>
                      <a:pt x="276094" y="71486"/>
                      <a:pt x="276529" y="71361"/>
                      <a:pt x="276654" y="70677"/>
                    </a:cubicBezTo>
                    <a:cubicBezTo>
                      <a:pt x="276716" y="70241"/>
                      <a:pt x="276405" y="69930"/>
                      <a:pt x="275970" y="69805"/>
                    </a:cubicBezTo>
                    <a:cubicBezTo>
                      <a:pt x="221392" y="57981"/>
                      <a:pt x="165881" y="44788"/>
                      <a:pt x="110867" y="30599"/>
                    </a:cubicBezTo>
                    <a:cubicBezTo>
                      <a:pt x="74088" y="21202"/>
                      <a:pt x="37558" y="11369"/>
                      <a:pt x="2023" y="43"/>
                    </a:cubicBezTo>
                    <a:cubicBezTo>
                      <a:pt x="1214" y="-144"/>
                      <a:pt x="342" y="292"/>
                      <a:pt x="94" y="1101"/>
                    </a:cubicBezTo>
                    <a:cubicBezTo>
                      <a:pt x="-217" y="1910"/>
                      <a:pt x="280" y="2719"/>
                      <a:pt x="1090" y="296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2" name="Google Shape;682;p17"/>
              <p:cNvSpPr/>
              <p:nvPr/>
            </p:nvSpPr>
            <p:spPr>
              <a:xfrm>
                <a:off x="3123242" y="6364696"/>
                <a:ext cx="218816" cy="119938"/>
              </a:xfrm>
              <a:custGeom>
                <a:avLst/>
                <a:gdLst/>
                <a:ahLst/>
                <a:cxnLst/>
                <a:rect l="l" t="t" r="r" b="b"/>
                <a:pathLst>
                  <a:path w="218816" h="119938" extrusionOk="0">
                    <a:moveTo>
                      <a:pt x="2137" y="119679"/>
                    </a:moveTo>
                    <a:cubicBezTo>
                      <a:pt x="32444" y="103748"/>
                      <a:pt x="62627" y="87069"/>
                      <a:pt x="92561" y="69893"/>
                    </a:cubicBezTo>
                    <a:cubicBezTo>
                      <a:pt x="112475" y="58443"/>
                      <a:pt x="132203" y="46681"/>
                      <a:pt x="152242" y="35728"/>
                    </a:cubicBezTo>
                    <a:cubicBezTo>
                      <a:pt x="173774" y="24028"/>
                      <a:pt x="195618" y="12577"/>
                      <a:pt x="217959" y="2682"/>
                    </a:cubicBezTo>
                    <a:cubicBezTo>
                      <a:pt x="218643" y="2434"/>
                      <a:pt x="219017" y="1625"/>
                      <a:pt x="218706" y="816"/>
                    </a:cubicBezTo>
                    <a:cubicBezTo>
                      <a:pt x="218395" y="69"/>
                      <a:pt x="217585" y="-180"/>
                      <a:pt x="216839" y="131"/>
                    </a:cubicBezTo>
                    <a:cubicBezTo>
                      <a:pt x="186532" y="12702"/>
                      <a:pt x="156971" y="27078"/>
                      <a:pt x="128095" y="42947"/>
                    </a:cubicBezTo>
                    <a:cubicBezTo>
                      <a:pt x="85031" y="66595"/>
                      <a:pt x="43397" y="93355"/>
                      <a:pt x="706" y="117314"/>
                    </a:cubicBezTo>
                    <a:cubicBezTo>
                      <a:pt x="22" y="117563"/>
                      <a:pt x="-165" y="118435"/>
                      <a:pt x="146" y="119181"/>
                    </a:cubicBezTo>
                    <a:cubicBezTo>
                      <a:pt x="457" y="119928"/>
                      <a:pt x="1390" y="120177"/>
                      <a:pt x="2075" y="119679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3" name="Google Shape;683;p17"/>
              <p:cNvSpPr/>
              <p:nvPr/>
            </p:nvSpPr>
            <p:spPr>
              <a:xfrm>
                <a:off x="3283223" y="6359074"/>
                <a:ext cx="53008" cy="248187"/>
              </a:xfrm>
              <a:custGeom>
                <a:avLst/>
                <a:gdLst/>
                <a:ahLst/>
                <a:cxnLst/>
                <a:rect l="l" t="t" r="r" b="b"/>
                <a:pathLst>
                  <a:path w="53008" h="248187" extrusionOk="0">
                    <a:moveTo>
                      <a:pt x="2778" y="247214"/>
                    </a:moveTo>
                    <a:lnTo>
                      <a:pt x="25928" y="118456"/>
                    </a:lnTo>
                    <a:lnTo>
                      <a:pt x="52999" y="1086"/>
                    </a:lnTo>
                    <a:cubicBezTo>
                      <a:pt x="53061" y="650"/>
                      <a:pt x="52813" y="152"/>
                      <a:pt x="52377" y="28"/>
                    </a:cubicBezTo>
                    <a:cubicBezTo>
                      <a:pt x="51941" y="-97"/>
                      <a:pt x="51506" y="214"/>
                      <a:pt x="51381" y="650"/>
                    </a:cubicBezTo>
                    <a:lnTo>
                      <a:pt x="21883" y="117398"/>
                    </a:lnTo>
                    <a:cubicBezTo>
                      <a:pt x="18958" y="130404"/>
                      <a:pt x="16344" y="143224"/>
                      <a:pt x="14291" y="156231"/>
                    </a:cubicBezTo>
                    <a:cubicBezTo>
                      <a:pt x="9374" y="186289"/>
                      <a:pt x="6014" y="216721"/>
                      <a:pt x="39" y="246530"/>
                    </a:cubicBezTo>
                    <a:cubicBezTo>
                      <a:pt x="-147" y="247401"/>
                      <a:pt x="350" y="248210"/>
                      <a:pt x="1097" y="248148"/>
                    </a:cubicBezTo>
                    <a:cubicBezTo>
                      <a:pt x="1844" y="248335"/>
                      <a:pt x="2591" y="247837"/>
                      <a:pt x="2715" y="247214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4" name="Google Shape;684;p17"/>
              <p:cNvSpPr/>
              <p:nvPr/>
            </p:nvSpPr>
            <p:spPr>
              <a:xfrm>
                <a:off x="3388200" y="6395788"/>
                <a:ext cx="85800" cy="193829"/>
              </a:xfrm>
              <a:custGeom>
                <a:avLst/>
                <a:gdLst/>
                <a:ahLst/>
                <a:cxnLst/>
                <a:rect l="l" t="t" r="r" b="b"/>
                <a:pathLst>
                  <a:path w="85800" h="193829" extrusionOk="0">
                    <a:moveTo>
                      <a:pt x="85679" y="191831"/>
                    </a:moveTo>
                    <a:cubicBezTo>
                      <a:pt x="85493" y="190213"/>
                      <a:pt x="85493" y="188844"/>
                      <a:pt x="85057" y="187599"/>
                    </a:cubicBezTo>
                    <a:cubicBezTo>
                      <a:pt x="81696" y="175464"/>
                      <a:pt x="75287" y="164511"/>
                      <a:pt x="70246" y="153060"/>
                    </a:cubicBezTo>
                    <a:cubicBezTo>
                      <a:pt x="48091" y="102154"/>
                      <a:pt x="25937" y="51248"/>
                      <a:pt x="2911" y="840"/>
                    </a:cubicBezTo>
                    <a:cubicBezTo>
                      <a:pt x="2599" y="93"/>
                      <a:pt x="1666" y="-156"/>
                      <a:pt x="919" y="93"/>
                    </a:cubicBezTo>
                    <a:cubicBezTo>
                      <a:pt x="172" y="342"/>
                      <a:pt x="-201" y="1400"/>
                      <a:pt x="110" y="2147"/>
                    </a:cubicBezTo>
                    <a:cubicBezTo>
                      <a:pt x="22265" y="53053"/>
                      <a:pt x="42677" y="104581"/>
                      <a:pt x="64894" y="155550"/>
                    </a:cubicBezTo>
                    <a:cubicBezTo>
                      <a:pt x="69873" y="167000"/>
                      <a:pt x="73669" y="179011"/>
                      <a:pt x="80390" y="189591"/>
                    </a:cubicBezTo>
                    <a:cubicBezTo>
                      <a:pt x="81199" y="190898"/>
                      <a:pt x="82194" y="191893"/>
                      <a:pt x="83128" y="193013"/>
                    </a:cubicBezTo>
                    <a:cubicBezTo>
                      <a:pt x="83439" y="193760"/>
                      <a:pt x="84248" y="194009"/>
                      <a:pt x="84995" y="193698"/>
                    </a:cubicBezTo>
                    <a:cubicBezTo>
                      <a:pt x="85679" y="193449"/>
                      <a:pt x="85991" y="192640"/>
                      <a:pt x="85679" y="19183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5" name="Google Shape;685;p17"/>
              <p:cNvSpPr/>
              <p:nvPr/>
            </p:nvSpPr>
            <p:spPr>
              <a:xfrm>
                <a:off x="3392075" y="6350855"/>
                <a:ext cx="200358" cy="69626"/>
              </a:xfrm>
              <a:custGeom>
                <a:avLst/>
                <a:gdLst/>
                <a:ahLst/>
                <a:cxnLst/>
                <a:rect l="l" t="t" r="r" b="b"/>
                <a:pathLst>
                  <a:path w="200358" h="69626" extrusionOk="0">
                    <a:moveTo>
                      <a:pt x="1401" y="4699"/>
                    </a:moveTo>
                    <a:cubicBezTo>
                      <a:pt x="20320" y="13038"/>
                      <a:pt x="39736" y="20382"/>
                      <a:pt x="59650" y="26729"/>
                    </a:cubicBezTo>
                    <a:cubicBezTo>
                      <a:pt x="105391" y="41852"/>
                      <a:pt x="152937" y="53427"/>
                      <a:pt x="197931" y="69483"/>
                    </a:cubicBezTo>
                    <a:cubicBezTo>
                      <a:pt x="198864" y="69919"/>
                      <a:pt x="199922" y="69296"/>
                      <a:pt x="200233" y="68487"/>
                    </a:cubicBezTo>
                    <a:cubicBezTo>
                      <a:pt x="200607" y="67429"/>
                      <a:pt x="200109" y="66434"/>
                      <a:pt x="199175" y="66185"/>
                    </a:cubicBezTo>
                    <a:cubicBezTo>
                      <a:pt x="154306" y="49693"/>
                      <a:pt x="106760" y="37931"/>
                      <a:pt x="61020" y="22560"/>
                    </a:cubicBezTo>
                    <a:cubicBezTo>
                      <a:pt x="41354" y="16025"/>
                      <a:pt x="22062" y="8744"/>
                      <a:pt x="3393" y="219"/>
                    </a:cubicBezTo>
                    <a:cubicBezTo>
                      <a:pt x="2210" y="-342"/>
                      <a:pt x="778" y="219"/>
                      <a:pt x="219" y="1401"/>
                    </a:cubicBezTo>
                    <a:cubicBezTo>
                      <a:pt x="-342" y="2583"/>
                      <a:pt x="219" y="4077"/>
                      <a:pt x="1401" y="4637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6" name="Google Shape;686;p17"/>
              <p:cNvSpPr/>
              <p:nvPr/>
            </p:nvSpPr>
            <p:spPr>
              <a:xfrm>
                <a:off x="3388573" y="6243342"/>
                <a:ext cx="172533" cy="83223"/>
              </a:xfrm>
              <a:custGeom>
                <a:avLst/>
                <a:gdLst/>
                <a:ahLst/>
                <a:cxnLst/>
                <a:rect l="l" t="t" r="r" b="b"/>
                <a:pathLst>
                  <a:path w="172533" h="83223" extrusionOk="0">
                    <a:moveTo>
                      <a:pt x="2040" y="83026"/>
                    </a:moveTo>
                    <a:cubicBezTo>
                      <a:pt x="29485" y="67468"/>
                      <a:pt x="57116" y="52843"/>
                      <a:pt x="85183" y="39463"/>
                    </a:cubicBezTo>
                    <a:cubicBezTo>
                      <a:pt x="113249" y="26083"/>
                      <a:pt x="141939" y="13761"/>
                      <a:pt x="171561" y="2809"/>
                    </a:cubicBezTo>
                    <a:cubicBezTo>
                      <a:pt x="172308" y="2560"/>
                      <a:pt x="172744" y="1751"/>
                      <a:pt x="172432" y="1004"/>
                    </a:cubicBezTo>
                    <a:cubicBezTo>
                      <a:pt x="172121" y="257"/>
                      <a:pt x="171312" y="-179"/>
                      <a:pt x="170503" y="70"/>
                    </a:cubicBezTo>
                    <a:cubicBezTo>
                      <a:pt x="140818" y="11023"/>
                      <a:pt x="112129" y="23345"/>
                      <a:pt x="83938" y="36912"/>
                    </a:cubicBezTo>
                    <a:cubicBezTo>
                      <a:pt x="55747" y="50479"/>
                      <a:pt x="28178" y="65103"/>
                      <a:pt x="734" y="80474"/>
                    </a:cubicBezTo>
                    <a:cubicBezTo>
                      <a:pt x="49" y="80972"/>
                      <a:pt x="-200" y="81781"/>
                      <a:pt x="173" y="82590"/>
                    </a:cubicBezTo>
                    <a:cubicBezTo>
                      <a:pt x="609" y="83150"/>
                      <a:pt x="1418" y="83399"/>
                      <a:pt x="2103" y="8308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7" name="Google Shape;687;p17"/>
              <p:cNvSpPr/>
              <p:nvPr/>
            </p:nvSpPr>
            <p:spPr>
              <a:xfrm>
                <a:off x="3368133" y="6109259"/>
                <a:ext cx="70134" cy="209866"/>
              </a:xfrm>
              <a:custGeom>
                <a:avLst/>
                <a:gdLst/>
                <a:ahLst/>
                <a:cxnLst/>
                <a:rect l="l" t="t" r="r" b="b"/>
                <a:pathLst>
                  <a:path w="70134" h="209866" extrusionOk="0">
                    <a:moveTo>
                      <a:pt x="2939" y="208645"/>
                    </a:moveTo>
                    <a:cubicBezTo>
                      <a:pt x="3935" y="205969"/>
                      <a:pt x="5179" y="203356"/>
                      <a:pt x="6050" y="200431"/>
                    </a:cubicBezTo>
                    <a:cubicBezTo>
                      <a:pt x="13518" y="175787"/>
                      <a:pt x="19244" y="150209"/>
                      <a:pt x="27583" y="125565"/>
                    </a:cubicBezTo>
                    <a:cubicBezTo>
                      <a:pt x="41523" y="84119"/>
                      <a:pt x="57454" y="43232"/>
                      <a:pt x="70087" y="1847"/>
                    </a:cubicBezTo>
                    <a:cubicBezTo>
                      <a:pt x="70274" y="1225"/>
                      <a:pt x="69901" y="416"/>
                      <a:pt x="69154" y="43"/>
                    </a:cubicBezTo>
                    <a:cubicBezTo>
                      <a:pt x="68345" y="-144"/>
                      <a:pt x="67598" y="292"/>
                      <a:pt x="67287" y="1163"/>
                    </a:cubicBezTo>
                    <a:cubicBezTo>
                      <a:pt x="51729" y="48957"/>
                      <a:pt x="31192" y="96067"/>
                      <a:pt x="15510" y="144546"/>
                    </a:cubicBezTo>
                    <a:cubicBezTo>
                      <a:pt x="9473" y="163278"/>
                      <a:pt x="2254" y="182072"/>
                      <a:pt x="138" y="201426"/>
                    </a:cubicBezTo>
                    <a:cubicBezTo>
                      <a:pt x="-173" y="203853"/>
                      <a:pt x="138" y="205907"/>
                      <a:pt x="138" y="208210"/>
                    </a:cubicBezTo>
                    <a:cubicBezTo>
                      <a:pt x="-48" y="209081"/>
                      <a:pt x="512" y="209641"/>
                      <a:pt x="1259" y="209828"/>
                    </a:cubicBezTo>
                    <a:cubicBezTo>
                      <a:pt x="2005" y="210014"/>
                      <a:pt x="2752" y="209517"/>
                      <a:pt x="2939" y="20870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8" name="Google Shape;688;p17"/>
              <p:cNvSpPr/>
              <p:nvPr/>
            </p:nvSpPr>
            <p:spPr>
              <a:xfrm>
                <a:off x="3178308" y="6082079"/>
                <a:ext cx="155149" cy="227956"/>
              </a:xfrm>
              <a:custGeom>
                <a:avLst/>
                <a:gdLst/>
                <a:ahLst/>
                <a:cxnLst/>
                <a:rect l="l" t="t" r="r" b="b"/>
                <a:pathLst>
                  <a:path w="155149" h="227956" extrusionOk="0">
                    <a:moveTo>
                      <a:pt x="154865" y="225868"/>
                    </a:moveTo>
                    <a:lnTo>
                      <a:pt x="2084" y="525"/>
                    </a:lnTo>
                    <a:cubicBezTo>
                      <a:pt x="1711" y="-35"/>
                      <a:pt x="1026" y="-222"/>
                      <a:pt x="466" y="338"/>
                    </a:cubicBezTo>
                    <a:cubicBezTo>
                      <a:pt x="-32" y="649"/>
                      <a:pt x="-156" y="1334"/>
                      <a:pt x="217" y="1832"/>
                    </a:cubicBezTo>
                    <a:cubicBezTo>
                      <a:pt x="36250" y="54107"/>
                      <a:pt x="69606" y="108187"/>
                      <a:pt x="105265" y="160773"/>
                    </a:cubicBezTo>
                    <a:cubicBezTo>
                      <a:pt x="120575" y="183239"/>
                      <a:pt x="136506" y="205456"/>
                      <a:pt x="152624" y="227486"/>
                    </a:cubicBezTo>
                    <a:cubicBezTo>
                      <a:pt x="153060" y="228046"/>
                      <a:pt x="153993" y="228046"/>
                      <a:pt x="154553" y="227797"/>
                    </a:cubicBezTo>
                    <a:cubicBezTo>
                      <a:pt x="155176" y="227299"/>
                      <a:pt x="155363" y="226428"/>
                      <a:pt x="154865" y="22586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9" name="Google Shape;689;p17"/>
              <p:cNvSpPr/>
              <p:nvPr/>
            </p:nvSpPr>
            <p:spPr>
              <a:xfrm rot="-77336">
                <a:off x="3257174" y="6256591"/>
                <a:ext cx="195582" cy="195582"/>
              </a:xfrm>
              <a:custGeom>
                <a:avLst/>
                <a:gdLst/>
                <a:ahLst/>
                <a:cxnLst/>
                <a:rect l="l" t="t" r="r" b="b"/>
                <a:pathLst>
                  <a:path w="195533" h="195533" extrusionOk="0">
                    <a:moveTo>
                      <a:pt x="195534" y="97767"/>
                    </a:moveTo>
                    <a:cubicBezTo>
                      <a:pt x="195534" y="151762"/>
                      <a:pt x="151762" y="195534"/>
                      <a:pt x="97767" y="195534"/>
                    </a:cubicBezTo>
                    <a:cubicBezTo>
                      <a:pt x="43772" y="195534"/>
                      <a:pt x="0" y="151762"/>
                      <a:pt x="0" y="97767"/>
                    </a:cubicBezTo>
                    <a:cubicBezTo>
                      <a:pt x="0" y="43772"/>
                      <a:pt x="43772" y="0"/>
                      <a:pt x="97767" y="0"/>
                    </a:cubicBezTo>
                    <a:cubicBezTo>
                      <a:pt x="151762" y="0"/>
                      <a:pt x="195534" y="43772"/>
                      <a:pt x="195534" y="9776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90" name="Google Shape;690;p17"/>
          <p:cNvSpPr txBox="1">
            <a:spLocks noGrp="1"/>
          </p:cNvSpPr>
          <p:nvPr>
            <p:ph type="subTitle" idx="1"/>
          </p:nvPr>
        </p:nvSpPr>
        <p:spPr>
          <a:xfrm>
            <a:off x="715100" y="1457000"/>
            <a:ext cx="4070100" cy="27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 sz="1600"/>
            </a:lvl9pPr>
          </a:lstStyle>
          <a:p>
            <a:endParaRPr/>
          </a:p>
        </p:txBody>
      </p:sp>
      <p:sp>
        <p:nvSpPr>
          <p:cNvPr id="691" name="Google Shape;691;p17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"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3" name="Google Shape;693;p18"/>
          <p:cNvGrpSpPr/>
          <p:nvPr/>
        </p:nvGrpSpPr>
        <p:grpSpPr>
          <a:xfrm>
            <a:off x="-494115" y="-120529"/>
            <a:ext cx="10461274" cy="5265806"/>
            <a:chOff x="-494115" y="-120529"/>
            <a:chExt cx="10461274" cy="5265806"/>
          </a:xfrm>
        </p:grpSpPr>
        <p:sp>
          <p:nvSpPr>
            <p:cNvPr id="694" name="Google Shape;694;p18"/>
            <p:cNvSpPr/>
            <p:nvPr/>
          </p:nvSpPr>
          <p:spPr>
            <a:xfrm flipH="1">
              <a:off x="1420" y="4407976"/>
              <a:ext cx="9141155" cy="737301"/>
            </a:xfrm>
            <a:custGeom>
              <a:avLst/>
              <a:gdLst/>
              <a:ahLst/>
              <a:cxnLst/>
              <a:rect l="l" t="t" r="r" b="b"/>
              <a:pathLst>
                <a:path w="6873049" h="1322513" extrusionOk="0">
                  <a:moveTo>
                    <a:pt x="6452712" y="461358"/>
                  </a:moveTo>
                  <a:cubicBezTo>
                    <a:pt x="6350890" y="447356"/>
                    <a:pt x="6271832" y="369823"/>
                    <a:pt x="6178011" y="328770"/>
                  </a:cubicBezTo>
                  <a:cubicBezTo>
                    <a:pt x="6073902" y="283240"/>
                    <a:pt x="5953411" y="284193"/>
                    <a:pt x="5842350" y="310006"/>
                  </a:cubicBezTo>
                  <a:cubicBezTo>
                    <a:pt x="5731288" y="335818"/>
                    <a:pt x="5630514" y="377347"/>
                    <a:pt x="5527834" y="425925"/>
                  </a:cubicBezTo>
                  <a:cubicBezTo>
                    <a:pt x="5420106" y="344105"/>
                    <a:pt x="5282851" y="300290"/>
                    <a:pt x="5146453" y="304100"/>
                  </a:cubicBezTo>
                  <a:cubicBezTo>
                    <a:pt x="5010055" y="307910"/>
                    <a:pt x="4851654" y="353344"/>
                    <a:pt x="4748880" y="441069"/>
                  </a:cubicBezTo>
                  <a:cubicBezTo>
                    <a:pt x="4629246" y="369156"/>
                    <a:pt x="4473607" y="400207"/>
                    <a:pt x="4343019" y="450880"/>
                  </a:cubicBezTo>
                  <a:cubicBezTo>
                    <a:pt x="4212432" y="501458"/>
                    <a:pt x="4082987" y="570514"/>
                    <a:pt x="3942588" y="568800"/>
                  </a:cubicBezTo>
                  <a:cubicBezTo>
                    <a:pt x="3680079" y="565561"/>
                    <a:pt x="3479959" y="320483"/>
                    <a:pt x="3220498" y="281431"/>
                  </a:cubicBezTo>
                  <a:cubicBezTo>
                    <a:pt x="2946940" y="240187"/>
                    <a:pt x="2694051" y="420686"/>
                    <a:pt x="2418207" y="398016"/>
                  </a:cubicBezTo>
                  <a:cubicBezTo>
                    <a:pt x="2279809" y="225709"/>
                    <a:pt x="2078165" y="102837"/>
                    <a:pt x="1858899" y="57117"/>
                  </a:cubicBezTo>
                  <a:cubicBezTo>
                    <a:pt x="1639634" y="11397"/>
                    <a:pt x="1404176" y="43401"/>
                    <a:pt x="1205865" y="145699"/>
                  </a:cubicBezTo>
                  <a:cubicBezTo>
                    <a:pt x="1108901" y="195706"/>
                    <a:pt x="1006317" y="264476"/>
                    <a:pt x="899636" y="239425"/>
                  </a:cubicBezTo>
                  <a:cubicBezTo>
                    <a:pt x="818007" y="220280"/>
                    <a:pt x="760857" y="151033"/>
                    <a:pt x="694563" y="100646"/>
                  </a:cubicBezTo>
                  <a:cubicBezTo>
                    <a:pt x="593979" y="24256"/>
                    <a:pt x="462058" y="-11559"/>
                    <a:pt x="335566" y="3300"/>
                  </a:cubicBezTo>
                  <a:cubicBezTo>
                    <a:pt x="209074" y="18160"/>
                    <a:pt x="89535" y="83406"/>
                    <a:pt x="10383" y="180942"/>
                  </a:cubicBezTo>
                  <a:cubicBezTo>
                    <a:pt x="6763" y="185418"/>
                    <a:pt x="3429" y="189990"/>
                    <a:pt x="0" y="194562"/>
                  </a:cubicBezTo>
                  <a:lnTo>
                    <a:pt x="0" y="1322513"/>
                  </a:lnTo>
                  <a:lnTo>
                    <a:pt x="6873050" y="1322513"/>
                  </a:lnTo>
                  <a:lnTo>
                    <a:pt x="6873050" y="429068"/>
                  </a:lnTo>
                  <a:cubicBezTo>
                    <a:pt x="6742843" y="371632"/>
                    <a:pt x="6594158" y="480789"/>
                    <a:pt x="6452712" y="461262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95" name="Google Shape;695;p18"/>
            <p:cNvGrpSpPr/>
            <p:nvPr/>
          </p:nvGrpSpPr>
          <p:grpSpPr>
            <a:xfrm flipH="1">
              <a:off x="7507364" y="4300480"/>
              <a:ext cx="1843078" cy="808698"/>
              <a:chOff x="-25985" y="4224317"/>
              <a:chExt cx="1843078" cy="808698"/>
            </a:xfrm>
          </p:grpSpPr>
          <p:sp>
            <p:nvSpPr>
              <p:cNvPr id="696" name="Google Shape;696;p18"/>
              <p:cNvSpPr/>
              <p:nvPr/>
            </p:nvSpPr>
            <p:spPr>
              <a:xfrm>
                <a:off x="-25985" y="4224317"/>
                <a:ext cx="1843078" cy="808698"/>
              </a:xfrm>
              <a:custGeom>
                <a:avLst/>
                <a:gdLst/>
                <a:ahLst/>
                <a:cxnLst/>
                <a:rect l="l" t="t" r="r" b="b"/>
                <a:pathLst>
                  <a:path w="1204626" h="528561" extrusionOk="0">
                    <a:moveTo>
                      <a:pt x="1204532" y="500642"/>
                    </a:moveTo>
                    <a:cubicBezTo>
                      <a:pt x="1197578" y="430728"/>
                      <a:pt x="1152716" y="368530"/>
                      <a:pt x="1095375" y="349194"/>
                    </a:cubicBezTo>
                    <a:cubicBezTo>
                      <a:pt x="1038035" y="329859"/>
                      <a:pt x="976598" y="365196"/>
                      <a:pt x="938689" y="419965"/>
                    </a:cubicBezTo>
                    <a:cubicBezTo>
                      <a:pt x="906399" y="332907"/>
                      <a:pt x="835438" y="267565"/>
                      <a:pt x="755904" y="251658"/>
                    </a:cubicBezTo>
                    <a:cubicBezTo>
                      <a:pt x="676275" y="235751"/>
                      <a:pt x="587312" y="253182"/>
                      <a:pt x="531400" y="322715"/>
                    </a:cubicBezTo>
                    <a:cubicBezTo>
                      <a:pt x="540353" y="277376"/>
                      <a:pt x="522827" y="226703"/>
                      <a:pt x="489585" y="201842"/>
                    </a:cubicBezTo>
                    <a:cubicBezTo>
                      <a:pt x="456343" y="176982"/>
                      <a:pt x="404146" y="172505"/>
                      <a:pt x="372904" y="201271"/>
                    </a:cubicBezTo>
                    <a:cubicBezTo>
                      <a:pt x="392239" y="139644"/>
                      <a:pt x="365665" y="66683"/>
                      <a:pt x="319373" y="30869"/>
                    </a:cubicBezTo>
                    <a:cubicBezTo>
                      <a:pt x="273082" y="-4945"/>
                      <a:pt x="212027" y="-7422"/>
                      <a:pt x="158877" y="12295"/>
                    </a:cubicBezTo>
                    <a:cubicBezTo>
                      <a:pt x="105728" y="32012"/>
                      <a:pt x="59341" y="71636"/>
                      <a:pt x="17812" y="115546"/>
                    </a:cubicBezTo>
                    <a:lnTo>
                      <a:pt x="0" y="528550"/>
                    </a:lnTo>
                    <a:cubicBezTo>
                      <a:pt x="12954" y="529217"/>
                      <a:pt x="34766" y="499308"/>
                      <a:pt x="47435" y="502451"/>
                    </a:cubicBezTo>
                    <a:lnTo>
                      <a:pt x="1204627" y="50064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7" name="Google Shape;697;p18"/>
              <p:cNvSpPr/>
              <p:nvPr/>
            </p:nvSpPr>
            <p:spPr>
              <a:xfrm>
                <a:off x="308475" y="4415593"/>
                <a:ext cx="436810" cy="422915"/>
              </a:xfrm>
              <a:custGeom>
                <a:avLst/>
                <a:gdLst/>
                <a:ahLst/>
                <a:cxnLst/>
                <a:rect l="l" t="t" r="r" b="b"/>
                <a:pathLst>
                  <a:path w="285497" h="276415" extrusionOk="0">
                    <a:moveTo>
                      <a:pt x="0" y="0"/>
                    </a:moveTo>
                    <a:cubicBezTo>
                      <a:pt x="35433" y="3238"/>
                      <a:pt x="68770" y="26289"/>
                      <a:pt x="86392" y="59627"/>
                    </a:cubicBezTo>
                    <a:cubicBezTo>
                      <a:pt x="104013" y="92964"/>
                      <a:pt x="105537" y="135731"/>
                      <a:pt x="90201" y="170402"/>
                    </a:cubicBezTo>
                    <a:cubicBezTo>
                      <a:pt x="131921" y="154019"/>
                      <a:pt x="177736" y="144875"/>
                      <a:pt x="218694" y="163354"/>
                    </a:cubicBezTo>
                    <a:cubicBezTo>
                      <a:pt x="259651" y="181832"/>
                      <a:pt x="291274" y="228981"/>
                      <a:pt x="284607" y="276415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p18"/>
              <p:cNvSpPr/>
              <p:nvPr/>
            </p:nvSpPr>
            <p:spPr>
              <a:xfrm>
                <a:off x="175186" y="4665667"/>
                <a:ext cx="327752" cy="256382"/>
              </a:xfrm>
              <a:custGeom>
                <a:avLst/>
                <a:gdLst/>
                <a:ahLst/>
                <a:cxnLst/>
                <a:rect l="l" t="t" r="r" b="b"/>
                <a:pathLst>
                  <a:path w="214217" h="167570" extrusionOk="0">
                    <a:moveTo>
                      <a:pt x="0" y="9741"/>
                    </a:moveTo>
                    <a:cubicBezTo>
                      <a:pt x="47435" y="-8452"/>
                      <a:pt x="102679" y="-832"/>
                      <a:pt x="144209" y="29839"/>
                    </a:cubicBezTo>
                    <a:cubicBezTo>
                      <a:pt x="185738" y="60509"/>
                      <a:pt x="212598" y="113278"/>
                      <a:pt x="214217" y="167570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9" name="Google Shape;699;p18"/>
            <p:cNvGrpSpPr/>
            <p:nvPr/>
          </p:nvGrpSpPr>
          <p:grpSpPr>
            <a:xfrm rot="-149941" flipH="1">
              <a:off x="7323341" y="4473083"/>
              <a:ext cx="1343695" cy="607086"/>
              <a:chOff x="2515353" y="4380926"/>
              <a:chExt cx="1343761" cy="607116"/>
            </a:xfrm>
          </p:grpSpPr>
          <p:sp>
            <p:nvSpPr>
              <p:cNvPr id="700" name="Google Shape;700;p18"/>
              <p:cNvSpPr/>
              <p:nvPr/>
            </p:nvSpPr>
            <p:spPr>
              <a:xfrm>
                <a:off x="2515353" y="4380926"/>
                <a:ext cx="1343761" cy="607116"/>
              </a:xfrm>
              <a:custGeom>
                <a:avLst/>
                <a:gdLst/>
                <a:ahLst/>
                <a:cxnLst/>
                <a:rect l="l" t="t" r="r" b="b"/>
                <a:pathLst>
                  <a:path w="878275" h="396808" extrusionOk="0">
                    <a:moveTo>
                      <a:pt x="874034" y="330612"/>
                    </a:moveTo>
                    <a:cubicBezTo>
                      <a:pt x="886417" y="289464"/>
                      <a:pt x="870891" y="240505"/>
                      <a:pt x="837839" y="216121"/>
                    </a:cubicBezTo>
                    <a:cubicBezTo>
                      <a:pt x="804787" y="191737"/>
                      <a:pt x="756019" y="189546"/>
                      <a:pt x="725159" y="216978"/>
                    </a:cubicBezTo>
                    <a:cubicBezTo>
                      <a:pt x="753067" y="157923"/>
                      <a:pt x="734493" y="78008"/>
                      <a:pt x="684106" y="40099"/>
                    </a:cubicBezTo>
                    <a:cubicBezTo>
                      <a:pt x="633718" y="2190"/>
                      <a:pt x="551613" y="17048"/>
                      <a:pt x="510275" y="66007"/>
                    </a:cubicBezTo>
                    <a:cubicBezTo>
                      <a:pt x="494463" y="18668"/>
                      <a:pt x="442171" y="-6669"/>
                      <a:pt x="396260" y="1523"/>
                    </a:cubicBezTo>
                    <a:cubicBezTo>
                      <a:pt x="350349" y="9714"/>
                      <a:pt x="311678" y="45147"/>
                      <a:pt x="286342" y="87343"/>
                    </a:cubicBezTo>
                    <a:cubicBezTo>
                      <a:pt x="261005" y="129539"/>
                      <a:pt x="245003" y="184212"/>
                      <a:pt x="231287" y="232314"/>
                    </a:cubicBezTo>
                    <a:cubicBezTo>
                      <a:pt x="208998" y="185355"/>
                      <a:pt x="158992" y="155447"/>
                      <a:pt x="110320" y="160114"/>
                    </a:cubicBezTo>
                    <a:cubicBezTo>
                      <a:pt x="61647" y="164686"/>
                      <a:pt x="17260" y="203548"/>
                      <a:pt x="2878" y="254031"/>
                    </a:cubicBezTo>
                    <a:cubicBezTo>
                      <a:pt x="-8076" y="292512"/>
                      <a:pt x="13546" y="342518"/>
                      <a:pt x="45645" y="362997"/>
                    </a:cubicBezTo>
                    <a:cubicBezTo>
                      <a:pt x="77744" y="383380"/>
                      <a:pt x="116225" y="386999"/>
                      <a:pt x="153373" y="390143"/>
                    </a:cubicBezTo>
                    <a:cubicBezTo>
                      <a:pt x="404357" y="411479"/>
                      <a:pt x="626289" y="378903"/>
                      <a:pt x="874034" y="3306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1" name="Google Shape;701;p18"/>
              <p:cNvSpPr/>
              <p:nvPr/>
            </p:nvSpPr>
            <p:spPr>
              <a:xfrm>
                <a:off x="2794051" y="4552497"/>
                <a:ext cx="570688" cy="324424"/>
              </a:xfrm>
              <a:custGeom>
                <a:avLst/>
                <a:gdLst/>
                <a:ahLst/>
                <a:cxnLst/>
                <a:rect l="l" t="t" r="r" b="b"/>
                <a:pathLst>
                  <a:path w="372999" h="212042" extrusionOk="0">
                    <a:moveTo>
                      <a:pt x="0" y="212042"/>
                    </a:moveTo>
                    <a:cubicBezTo>
                      <a:pt x="4001" y="166608"/>
                      <a:pt x="41624" y="129270"/>
                      <a:pt x="83344" y="122126"/>
                    </a:cubicBezTo>
                    <a:cubicBezTo>
                      <a:pt x="125064" y="114983"/>
                      <a:pt x="168307" y="134414"/>
                      <a:pt x="198311" y="166513"/>
                    </a:cubicBezTo>
                    <a:cubicBezTo>
                      <a:pt x="183071" y="116697"/>
                      <a:pt x="197644" y="53356"/>
                      <a:pt x="236982" y="22685"/>
                    </a:cubicBezTo>
                    <a:cubicBezTo>
                      <a:pt x="276321" y="-7985"/>
                      <a:pt x="334137" y="-7509"/>
                      <a:pt x="372999" y="23828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2" name="Google Shape;702;p18"/>
              <p:cNvSpPr/>
              <p:nvPr/>
            </p:nvSpPr>
            <p:spPr>
              <a:xfrm>
                <a:off x="3514829" y="4692357"/>
                <a:ext cx="126058" cy="105224"/>
              </a:xfrm>
              <a:custGeom>
                <a:avLst/>
                <a:gdLst/>
                <a:ahLst/>
                <a:cxnLst/>
                <a:rect l="l" t="t" r="r" b="b"/>
                <a:pathLst>
                  <a:path w="82391" h="68774" extrusionOk="0">
                    <a:moveTo>
                      <a:pt x="0" y="1432"/>
                    </a:moveTo>
                    <a:cubicBezTo>
                      <a:pt x="19050" y="-2759"/>
                      <a:pt x="39719" y="2385"/>
                      <a:pt x="55245" y="15053"/>
                    </a:cubicBezTo>
                    <a:cubicBezTo>
                      <a:pt x="70771" y="27722"/>
                      <a:pt x="80963" y="47819"/>
                      <a:pt x="82391" y="68774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3" name="Google Shape;703;p18"/>
            <p:cNvGrpSpPr/>
            <p:nvPr/>
          </p:nvGrpSpPr>
          <p:grpSpPr>
            <a:xfrm>
              <a:off x="1422" y="4804888"/>
              <a:ext cx="9141155" cy="338622"/>
              <a:chOff x="536989" y="4804888"/>
              <a:chExt cx="9141155" cy="338622"/>
            </a:xfrm>
          </p:grpSpPr>
          <p:sp>
            <p:nvSpPr>
              <p:cNvPr id="704" name="Google Shape;704;p18"/>
              <p:cNvSpPr/>
              <p:nvPr/>
            </p:nvSpPr>
            <p:spPr>
              <a:xfrm flipH="1">
                <a:off x="536989" y="4804888"/>
                <a:ext cx="9141155" cy="338622"/>
              </a:xfrm>
              <a:custGeom>
                <a:avLst/>
                <a:gdLst/>
                <a:ahLst/>
                <a:cxnLst/>
                <a:rect l="l" t="t" r="r" b="b"/>
                <a:pathLst>
                  <a:path w="6873049" h="254603" extrusionOk="0">
                    <a:moveTo>
                      <a:pt x="0" y="0"/>
                    </a:moveTo>
                    <a:lnTo>
                      <a:pt x="6873050" y="0"/>
                    </a:lnTo>
                    <a:lnTo>
                      <a:pt x="6873050" y="254603"/>
                    </a:lnTo>
                    <a:lnTo>
                      <a:pt x="0" y="25460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05" name="Google Shape;705;p18"/>
              <p:cNvGrpSpPr/>
              <p:nvPr/>
            </p:nvGrpSpPr>
            <p:grpSpPr>
              <a:xfrm>
                <a:off x="685822" y="4917659"/>
                <a:ext cx="8326033" cy="152737"/>
                <a:chOff x="685822" y="4917659"/>
                <a:chExt cx="8326033" cy="152737"/>
              </a:xfrm>
            </p:grpSpPr>
            <p:grpSp>
              <p:nvGrpSpPr>
                <p:cNvPr id="706" name="Google Shape;706;p18"/>
                <p:cNvGrpSpPr/>
                <p:nvPr/>
              </p:nvGrpSpPr>
              <p:grpSpPr>
                <a:xfrm>
                  <a:off x="6248072" y="4917659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707" name="Google Shape;707;p18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08" name="Google Shape;708;p18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09" name="Google Shape;709;p18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10" name="Google Shape;710;p18"/>
                <p:cNvGrpSpPr/>
                <p:nvPr/>
              </p:nvGrpSpPr>
              <p:grpSpPr>
                <a:xfrm flipH="1">
                  <a:off x="8807147" y="4917659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711" name="Google Shape;711;p18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12" name="Google Shape;712;p18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13" name="Google Shape;713;p18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14" name="Google Shape;714;p18"/>
                <p:cNvGrpSpPr/>
                <p:nvPr/>
              </p:nvGrpSpPr>
              <p:grpSpPr>
                <a:xfrm flipH="1">
                  <a:off x="685822" y="4957309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715" name="Google Shape;715;p18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16" name="Google Shape;716;p18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17" name="Google Shape;717;p18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18" name="Google Shape;718;p18"/>
                <p:cNvGrpSpPr/>
                <p:nvPr/>
              </p:nvGrpSpPr>
              <p:grpSpPr>
                <a:xfrm flipH="1">
                  <a:off x="3969972" y="4917659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719" name="Google Shape;719;p18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20" name="Google Shape;720;p18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21" name="Google Shape;721;p18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grpSp>
          <p:nvGrpSpPr>
            <p:cNvPr id="722" name="Google Shape;722;p18"/>
            <p:cNvGrpSpPr/>
            <p:nvPr/>
          </p:nvGrpSpPr>
          <p:grpSpPr>
            <a:xfrm>
              <a:off x="8505035" y="-120529"/>
              <a:ext cx="1462124" cy="723810"/>
              <a:chOff x="2776710" y="2065334"/>
              <a:chExt cx="1462124" cy="723810"/>
            </a:xfrm>
          </p:grpSpPr>
          <p:sp>
            <p:nvSpPr>
              <p:cNvPr id="723" name="Google Shape;723;p18"/>
              <p:cNvSpPr/>
              <p:nvPr/>
            </p:nvSpPr>
            <p:spPr>
              <a:xfrm>
                <a:off x="2776710" y="2406500"/>
                <a:ext cx="927372" cy="382643"/>
              </a:xfrm>
              <a:custGeom>
                <a:avLst/>
                <a:gdLst/>
                <a:ahLst/>
                <a:cxnLst/>
                <a:rect l="l" t="t" r="r" b="b"/>
                <a:pathLst>
                  <a:path w="1240631" h="511897" extrusionOk="0">
                    <a:moveTo>
                      <a:pt x="1114330" y="223171"/>
                    </a:moveTo>
                    <a:cubicBezTo>
                      <a:pt x="1104043" y="223171"/>
                      <a:pt x="1094137" y="223933"/>
                      <a:pt x="1084516" y="225362"/>
                    </a:cubicBezTo>
                    <a:cubicBezTo>
                      <a:pt x="1053656" y="174117"/>
                      <a:pt x="986409" y="137160"/>
                      <a:pt x="906589" y="131636"/>
                    </a:cubicBezTo>
                    <a:cubicBezTo>
                      <a:pt x="871442" y="55340"/>
                      <a:pt x="767905" y="0"/>
                      <a:pt x="645700" y="0"/>
                    </a:cubicBezTo>
                    <a:cubicBezTo>
                      <a:pt x="523494" y="0"/>
                      <a:pt x="418147" y="56293"/>
                      <a:pt x="383857" y="133636"/>
                    </a:cubicBezTo>
                    <a:cubicBezTo>
                      <a:pt x="381285" y="134493"/>
                      <a:pt x="378619" y="135350"/>
                      <a:pt x="375951" y="136208"/>
                    </a:cubicBezTo>
                    <a:cubicBezTo>
                      <a:pt x="321373" y="154019"/>
                      <a:pt x="275939" y="181737"/>
                      <a:pt x="246412" y="215075"/>
                    </a:cubicBezTo>
                    <a:cubicBezTo>
                      <a:pt x="221837" y="206978"/>
                      <a:pt x="192977" y="202311"/>
                      <a:pt x="162115" y="202311"/>
                    </a:cubicBezTo>
                    <a:cubicBezTo>
                      <a:pt x="72580" y="202311"/>
                      <a:pt x="0" y="241649"/>
                      <a:pt x="0" y="290036"/>
                    </a:cubicBezTo>
                    <a:cubicBezTo>
                      <a:pt x="0" y="338423"/>
                      <a:pt x="72580" y="377762"/>
                      <a:pt x="162115" y="377762"/>
                    </a:cubicBezTo>
                    <a:cubicBezTo>
                      <a:pt x="186404" y="377762"/>
                      <a:pt x="209455" y="374809"/>
                      <a:pt x="230124" y="369665"/>
                    </a:cubicBezTo>
                    <a:cubicBezTo>
                      <a:pt x="270605" y="433578"/>
                      <a:pt x="359664" y="474345"/>
                      <a:pt x="458914" y="486537"/>
                    </a:cubicBezTo>
                    <a:cubicBezTo>
                      <a:pt x="468344" y="487680"/>
                      <a:pt x="477964" y="488633"/>
                      <a:pt x="487585" y="489299"/>
                    </a:cubicBezTo>
                    <a:cubicBezTo>
                      <a:pt x="600170" y="520637"/>
                      <a:pt x="731425" y="520637"/>
                      <a:pt x="845820" y="481394"/>
                    </a:cubicBezTo>
                    <a:cubicBezTo>
                      <a:pt x="855059" y="480441"/>
                      <a:pt x="864298" y="479298"/>
                      <a:pt x="873347" y="477774"/>
                    </a:cubicBezTo>
                    <a:cubicBezTo>
                      <a:pt x="952881" y="464820"/>
                      <a:pt x="1022128" y="430435"/>
                      <a:pt x="1060418" y="381953"/>
                    </a:cubicBezTo>
                    <a:cubicBezTo>
                      <a:pt x="1063466" y="378905"/>
                      <a:pt x="1066324" y="375857"/>
                      <a:pt x="1069086" y="372713"/>
                    </a:cubicBezTo>
                    <a:cubicBezTo>
                      <a:pt x="1083087" y="375952"/>
                      <a:pt x="1098232" y="377762"/>
                      <a:pt x="1114139" y="377762"/>
                    </a:cubicBezTo>
                    <a:cubicBezTo>
                      <a:pt x="1183957" y="377762"/>
                      <a:pt x="1240631" y="343091"/>
                      <a:pt x="1240631" y="300419"/>
                    </a:cubicBezTo>
                    <a:cubicBezTo>
                      <a:pt x="1240631" y="257747"/>
                      <a:pt x="1184053" y="223076"/>
                      <a:pt x="1114139" y="22307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4" name="Google Shape;724;p18"/>
              <p:cNvSpPr/>
              <p:nvPr/>
            </p:nvSpPr>
            <p:spPr>
              <a:xfrm>
                <a:off x="3311988" y="2065334"/>
                <a:ext cx="926847" cy="502467"/>
              </a:xfrm>
              <a:custGeom>
                <a:avLst/>
                <a:gdLst/>
                <a:ahLst/>
                <a:cxnLst/>
                <a:rect l="l" t="t" r="r" b="b"/>
                <a:pathLst>
                  <a:path w="1084031" h="587681" extrusionOk="0">
                    <a:moveTo>
                      <a:pt x="1068191" y="381376"/>
                    </a:moveTo>
                    <a:cubicBezTo>
                      <a:pt x="1035235" y="465577"/>
                      <a:pt x="933412" y="526252"/>
                      <a:pt x="811779" y="546064"/>
                    </a:cubicBezTo>
                    <a:cubicBezTo>
                      <a:pt x="800729" y="547873"/>
                      <a:pt x="789490" y="549302"/>
                      <a:pt x="778155" y="550445"/>
                    </a:cubicBezTo>
                    <a:cubicBezTo>
                      <a:pt x="638328" y="598356"/>
                      <a:pt x="477832" y="598356"/>
                      <a:pt x="340196" y="560065"/>
                    </a:cubicBezTo>
                    <a:cubicBezTo>
                      <a:pt x="328385" y="559303"/>
                      <a:pt x="316764" y="558160"/>
                      <a:pt x="305144" y="556732"/>
                    </a:cubicBezTo>
                    <a:cubicBezTo>
                      <a:pt x="177699" y="541015"/>
                      <a:pt x="64066" y="486913"/>
                      <a:pt x="18346" y="401855"/>
                    </a:cubicBezTo>
                    <a:cubicBezTo>
                      <a:pt x="-41662" y="289651"/>
                      <a:pt x="52160" y="177541"/>
                      <a:pt x="203512" y="128297"/>
                    </a:cubicBezTo>
                    <a:cubicBezTo>
                      <a:pt x="213608" y="125059"/>
                      <a:pt x="223800" y="121915"/>
                      <a:pt x="231991" y="118296"/>
                    </a:cubicBezTo>
                    <a:cubicBezTo>
                      <a:pt x="289523" y="56288"/>
                      <a:pt x="389154" y="12664"/>
                      <a:pt x="494406" y="1805"/>
                    </a:cubicBezTo>
                    <a:cubicBezTo>
                      <a:pt x="649377" y="-12768"/>
                      <a:pt x="760153" y="63622"/>
                      <a:pt x="848164" y="132774"/>
                    </a:cubicBezTo>
                    <a:cubicBezTo>
                      <a:pt x="857784" y="136203"/>
                      <a:pt x="868357" y="139251"/>
                      <a:pt x="878930" y="142680"/>
                    </a:cubicBezTo>
                    <a:cubicBezTo>
                      <a:pt x="1005231" y="182875"/>
                      <a:pt x="1113721" y="258694"/>
                      <a:pt x="1076669" y="358993"/>
                    </a:cubicBezTo>
                    <a:cubicBezTo>
                      <a:pt x="1074478" y="366517"/>
                      <a:pt x="1071716" y="373947"/>
                      <a:pt x="1068287" y="38137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25" name="Google Shape;725;p18"/>
            <p:cNvSpPr/>
            <p:nvPr/>
          </p:nvSpPr>
          <p:spPr>
            <a:xfrm>
              <a:off x="-494115" y="2094750"/>
              <a:ext cx="927372" cy="382643"/>
            </a:xfrm>
            <a:custGeom>
              <a:avLst/>
              <a:gdLst/>
              <a:ahLst/>
              <a:cxnLst/>
              <a:rect l="l" t="t" r="r" b="b"/>
              <a:pathLst>
                <a:path w="1240631" h="511897" extrusionOk="0">
                  <a:moveTo>
                    <a:pt x="1114330" y="223171"/>
                  </a:moveTo>
                  <a:cubicBezTo>
                    <a:pt x="1104043" y="223171"/>
                    <a:pt x="1094137" y="223933"/>
                    <a:pt x="1084516" y="225362"/>
                  </a:cubicBezTo>
                  <a:cubicBezTo>
                    <a:pt x="1053656" y="174117"/>
                    <a:pt x="986409" y="137160"/>
                    <a:pt x="906589" y="131636"/>
                  </a:cubicBezTo>
                  <a:cubicBezTo>
                    <a:pt x="871442" y="55340"/>
                    <a:pt x="767905" y="0"/>
                    <a:pt x="645700" y="0"/>
                  </a:cubicBezTo>
                  <a:cubicBezTo>
                    <a:pt x="523494" y="0"/>
                    <a:pt x="418147" y="56293"/>
                    <a:pt x="383857" y="133636"/>
                  </a:cubicBezTo>
                  <a:cubicBezTo>
                    <a:pt x="381285" y="134493"/>
                    <a:pt x="378619" y="135350"/>
                    <a:pt x="375951" y="136208"/>
                  </a:cubicBezTo>
                  <a:cubicBezTo>
                    <a:pt x="321373" y="154019"/>
                    <a:pt x="275939" y="181737"/>
                    <a:pt x="246412" y="215075"/>
                  </a:cubicBezTo>
                  <a:cubicBezTo>
                    <a:pt x="221837" y="206978"/>
                    <a:pt x="192977" y="202311"/>
                    <a:pt x="162115" y="202311"/>
                  </a:cubicBezTo>
                  <a:cubicBezTo>
                    <a:pt x="72580" y="202311"/>
                    <a:pt x="0" y="241649"/>
                    <a:pt x="0" y="290036"/>
                  </a:cubicBezTo>
                  <a:cubicBezTo>
                    <a:pt x="0" y="338423"/>
                    <a:pt x="72580" y="377762"/>
                    <a:pt x="162115" y="377762"/>
                  </a:cubicBezTo>
                  <a:cubicBezTo>
                    <a:pt x="186404" y="377762"/>
                    <a:pt x="209455" y="374809"/>
                    <a:pt x="230124" y="369665"/>
                  </a:cubicBezTo>
                  <a:cubicBezTo>
                    <a:pt x="270605" y="433578"/>
                    <a:pt x="359664" y="474345"/>
                    <a:pt x="458914" y="486537"/>
                  </a:cubicBezTo>
                  <a:cubicBezTo>
                    <a:pt x="468344" y="487680"/>
                    <a:pt x="477964" y="488633"/>
                    <a:pt x="487585" y="489299"/>
                  </a:cubicBezTo>
                  <a:cubicBezTo>
                    <a:pt x="600170" y="520637"/>
                    <a:pt x="731425" y="520637"/>
                    <a:pt x="845820" y="481394"/>
                  </a:cubicBezTo>
                  <a:cubicBezTo>
                    <a:pt x="855059" y="480441"/>
                    <a:pt x="864298" y="479298"/>
                    <a:pt x="873347" y="477774"/>
                  </a:cubicBezTo>
                  <a:cubicBezTo>
                    <a:pt x="952881" y="464820"/>
                    <a:pt x="1022128" y="430435"/>
                    <a:pt x="1060418" y="381953"/>
                  </a:cubicBezTo>
                  <a:cubicBezTo>
                    <a:pt x="1063466" y="378905"/>
                    <a:pt x="1066324" y="375857"/>
                    <a:pt x="1069086" y="372713"/>
                  </a:cubicBezTo>
                  <a:cubicBezTo>
                    <a:pt x="1083087" y="375952"/>
                    <a:pt x="1098232" y="377762"/>
                    <a:pt x="1114139" y="377762"/>
                  </a:cubicBezTo>
                  <a:cubicBezTo>
                    <a:pt x="1183957" y="377762"/>
                    <a:pt x="1240631" y="343091"/>
                    <a:pt x="1240631" y="300419"/>
                  </a:cubicBezTo>
                  <a:cubicBezTo>
                    <a:pt x="1240631" y="257747"/>
                    <a:pt x="1184053" y="223076"/>
                    <a:pt x="1114139" y="2230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26" name="Google Shape;726;p18"/>
            <p:cNvGrpSpPr/>
            <p:nvPr/>
          </p:nvGrpSpPr>
          <p:grpSpPr>
            <a:xfrm>
              <a:off x="153790" y="255698"/>
              <a:ext cx="461179" cy="461210"/>
              <a:chOff x="2957865" y="5957044"/>
              <a:chExt cx="794178" cy="794231"/>
            </a:xfrm>
          </p:grpSpPr>
          <p:sp>
            <p:nvSpPr>
              <p:cNvPr id="727" name="Google Shape;727;p18"/>
              <p:cNvSpPr/>
              <p:nvPr/>
            </p:nvSpPr>
            <p:spPr>
              <a:xfrm>
                <a:off x="2957865" y="5957044"/>
                <a:ext cx="794178" cy="794231"/>
              </a:xfrm>
              <a:custGeom>
                <a:avLst/>
                <a:gdLst/>
                <a:ahLst/>
                <a:cxnLst/>
                <a:rect l="l" t="t" r="r" b="b"/>
                <a:pathLst>
                  <a:path w="794178" h="794231" extrusionOk="0">
                    <a:moveTo>
                      <a:pt x="201182" y="424150"/>
                    </a:moveTo>
                    <a:cubicBezTo>
                      <a:pt x="80015" y="392411"/>
                      <a:pt x="-9786" y="333851"/>
                      <a:pt x="856" y="293462"/>
                    </a:cubicBezTo>
                    <a:cubicBezTo>
                      <a:pt x="11498" y="253073"/>
                      <a:pt x="118475" y="245792"/>
                      <a:pt x="239642" y="277593"/>
                    </a:cubicBezTo>
                    <a:cubicBezTo>
                      <a:pt x="176413" y="169557"/>
                      <a:pt x="154321" y="64696"/>
                      <a:pt x="190353" y="43661"/>
                    </a:cubicBezTo>
                    <a:cubicBezTo>
                      <a:pt x="226386" y="22627"/>
                      <a:pt x="307039" y="93136"/>
                      <a:pt x="370205" y="201420"/>
                    </a:cubicBezTo>
                    <a:cubicBezTo>
                      <a:pt x="401943" y="80192"/>
                      <a:pt x="460566" y="-9734"/>
                      <a:pt x="501017" y="846"/>
                    </a:cubicBezTo>
                    <a:cubicBezTo>
                      <a:pt x="541406" y="11425"/>
                      <a:pt x="548438" y="118527"/>
                      <a:pt x="516638" y="239756"/>
                    </a:cubicBezTo>
                    <a:cubicBezTo>
                      <a:pt x="624797" y="176341"/>
                      <a:pt x="729659" y="154435"/>
                      <a:pt x="750756" y="190467"/>
                    </a:cubicBezTo>
                    <a:cubicBezTo>
                      <a:pt x="771852" y="226500"/>
                      <a:pt x="701156" y="307029"/>
                      <a:pt x="593059" y="370132"/>
                    </a:cubicBezTo>
                    <a:cubicBezTo>
                      <a:pt x="714225" y="401871"/>
                      <a:pt x="803964" y="460680"/>
                      <a:pt x="793322" y="501069"/>
                    </a:cubicBezTo>
                    <a:cubicBezTo>
                      <a:pt x="782743" y="541458"/>
                      <a:pt x="675765" y="548428"/>
                      <a:pt x="554599" y="516689"/>
                    </a:cubicBezTo>
                    <a:cubicBezTo>
                      <a:pt x="617827" y="624724"/>
                      <a:pt x="639920" y="729586"/>
                      <a:pt x="603825" y="750869"/>
                    </a:cubicBezTo>
                    <a:cubicBezTo>
                      <a:pt x="567792" y="771904"/>
                      <a:pt x="487201" y="701084"/>
                      <a:pt x="423974" y="593111"/>
                    </a:cubicBezTo>
                    <a:cubicBezTo>
                      <a:pt x="392235" y="714339"/>
                      <a:pt x="333674" y="804016"/>
                      <a:pt x="293223" y="793374"/>
                    </a:cubicBezTo>
                    <a:cubicBezTo>
                      <a:pt x="252772" y="782732"/>
                      <a:pt x="245740" y="675942"/>
                      <a:pt x="277541" y="554713"/>
                    </a:cubicBezTo>
                    <a:cubicBezTo>
                      <a:pt x="169443" y="617817"/>
                      <a:pt x="64520" y="640034"/>
                      <a:pt x="43423" y="604001"/>
                    </a:cubicBezTo>
                    <a:cubicBezTo>
                      <a:pt x="22388" y="567720"/>
                      <a:pt x="93022" y="487191"/>
                      <a:pt x="201120" y="42402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18"/>
              <p:cNvSpPr/>
              <p:nvPr/>
            </p:nvSpPr>
            <p:spPr>
              <a:xfrm>
                <a:off x="3072388" y="6281953"/>
                <a:ext cx="276661" cy="71547"/>
              </a:xfrm>
              <a:custGeom>
                <a:avLst/>
                <a:gdLst/>
                <a:ahLst/>
                <a:cxnLst/>
                <a:rect l="l" t="t" r="r" b="b"/>
                <a:pathLst>
                  <a:path w="276661" h="71547" extrusionOk="0">
                    <a:moveTo>
                      <a:pt x="1027" y="3030"/>
                    </a:moveTo>
                    <a:cubicBezTo>
                      <a:pt x="45337" y="17779"/>
                      <a:pt x="91015" y="30910"/>
                      <a:pt x="137129" y="42050"/>
                    </a:cubicBezTo>
                    <a:cubicBezTo>
                      <a:pt x="183306" y="53252"/>
                      <a:pt x="229855" y="62524"/>
                      <a:pt x="275596" y="71548"/>
                    </a:cubicBezTo>
                    <a:cubicBezTo>
                      <a:pt x="276094" y="71486"/>
                      <a:pt x="276529" y="71361"/>
                      <a:pt x="276654" y="70677"/>
                    </a:cubicBezTo>
                    <a:cubicBezTo>
                      <a:pt x="276716" y="70241"/>
                      <a:pt x="276405" y="69930"/>
                      <a:pt x="275970" y="69805"/>
                    </a:cubicBezTo>
                    <a:cubicBezTo>
                      <a:pt x="221392" y="57981"/>
                      <a:pt x="165881" y="44788"/>
                      <a:pt x="110867" y="30599"/>
                    </a:cubicBezTo>
                    <a:cubicBezTo>
                      <a:pt x="74088" y="21202"/>
                      <a:pt x="37558" y="11369"/>
                      <a:pt x="2023" y="43"/>
                    </a:cubicBezTo>
                    <a:cubicBezTo>
                      <a:pt x="1214" y="-144"/>
                      <a:pt x="342" y="292"/>
                      <a:pt x="94" y="1101"/>
                    </a:cubicBezTo>
                    <a:cubicBezTo>
                      <a:pt x="-217" y="1910"/>
                      <a:pt x="280" y="2719"/>
                      <a:pt x="1090" y="296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9" name="Google Shape;729;p18"/>
              <p:cNvSpPr/>
              <p:nvPr/>
            </p:nvSpPr>
            <p:spPr>
              <a:xfrm>
                <a:off x="3123242" y="6364696"/>
                <a:ext cx="218816" cy="119938"/>
              </a:xfrm>
              <a:custGeom>
                <a:avLst/>
                <a:gdLst/>
                <a:ahLst/>
                <a:cxnLst/>
                <a:rect l="l" t="t" r="r" b="b"/>
                <a:pathLst>
                  <a:path w="218816" h="119938" extrusionOk="0">
                    <a:moveTo>
                      <a:pt x="2137" y="119679"/>
                    </a:moveTo>
                    <a:cubicBezTo>
                      <a:pt x="32444" y="103748"/>
                      <a:pt x="62627" y="87069"/>
                      <a:pt x="92561" y="69893"/>
                    </a:cubicBezTo>
                    <a:cubicBezTo>
                      <a:pt x="112475" y="58443"/>
                      <a:pt x="132203" y="46681"/>
                      <a:pt x="152242" y="35728"/>
                    </a:cubicBezTo>
                    <a:cubicBezTo>
                      <a:pt x="173774" y="24028"/>
                      <a:pt x="195618" y="12577"/>
                      <a:pt x="217959" y="2682"/>
                    </a:cubicBezTo>
                    <a:cubicBezTo>
                      <a:pt x="218643" y="2434"/>
                      <a:pt x="219017" y="1625"/>
                      <a:pt x="218706" y="816"/>
                    </a:cubicBezTo>
                    <a:cubicBezTo>
                      <a:pt x="218395" y="69"/>
                      <a:pt x="217585" y="-180"/>
                      <a:pt x="216839" y="131"/>
                    </a:cubicBezTo>
                    <a:cubicBezTo>
                      <a:pt x="186532" y="12702"/>
                      <a:pt x="156971" y="27078"/>
                      <a:pt x="128095" y="42947"/>
                    </a:cubicBezTo>
                    <a:cubicBezTo>
                      <a:pt x="85031" y="66595"/>
                      <a:pt x="43397" y="93355"/>
                      <a:pt x="706" y="117314"/>
                    </a:cubicBezTo>
                    <a:cubicBezTo>
                      <a:pt x="22" y="117563"/>
                      <a:pt x="-165" y="118435"/>
                      <a:pt x="146" y="119181"/>
                    </a:cubicBezTo>
                    <a:cubicBezTo>
                      <a:pt x="457" y="119928"/>
                      <a:pt x="1390" y="120177"/>
                      <a:pt x="2075" y="119679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p18"/>
              <p:cNvSpPr/>
              <p:nvPr/>
            </p:nvSpPr>
            <p:spPr>
              <a:xfrm>
                <a:off x="3283223" y="6359074"/>
                <a:ext cx="53008" cy="248187"/>
              </a:xfrm>
              <a:custGeom>
                <a:avLst/>
                <a:gdLst/>
                <a:ahLst/>
                <a:cxnLst/>
                <a:rect l="l" t="t" r="r" b="b"/>
                <a:pathLst>
                  <a:path w="53008" h="248187" extrusionOk="0">
                    <a:moveTo>
                      <a:pt x="2778" y="247214"/>
                    </a:moveTo>
                    <a:lnTo>
                      <a:pt x="25928" y="118456"/>
                    </a:lnTo>
                    <a:lnTo>
                      <a:pt x="52999" y="1086"/>
                    </a:lnTo>
                    <a:cubicBezTo>
                      <a:pt x="53061" y="650"/>
                      <a:pt x="52813" y="152"/>
                      <a:pt x="52377" y="28"/>
                    </a:cubicBezTo>
                    <a:cubicBezTo>
                      <a:pt x="51941" y="-97"/>
                      <a:pt x="51506" y="214"/>
                      <a:pt x="51381" y="650"/>
                    </a:cubicBezTo>
                    <a:lnTo>
                      <a:pt x="21883" y="117398"/>
                    </a:lnTo>
                    <a:cubicBezTo>
                      <a:pt x="18958" y="130404"/>
                      <a:pt x="16344" y="143224"/>
                      <a:pt x="14291" y="156231"/>
                    </a:cubicBezTo>
                    <a:cubicBezTo>
                      <a:pt x="9374" y="186289"/>
                      <a:pt x="6014" y="216721"/>
                      <a:pt x="39" y="246530"/>
                    </a:cubicBezTo>
                    <a:cubicBezTo>
                      <a:pt x="-147" y="247401"/>
                      <a:pt x="350" y="248210"/>
                      <a:pt x="1097" y="248148"/>
                    </a:cubicBezTo>
                    <a:cubicBezTo>
                      <a:pt x="1844" y="248335"/>
                      <a:pt x="2591" y="247837"/>
                      <a:pt x="2715" y="247214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1" name="Google Shape;731;p18"/>
              <p:cNvSpPr/>
              <p:nvPr/>
            </p:nvSpPr>
            <p:spPr>
              <a:xfrm>
                <a:off x="3388200" y="6395788"/>
                <a:ext cx="85800" cy="193829"/>
              </a:xfrm>
              <a:custGeom>
                <a:avLst/>
                <a:gdLst/>
                <a:ahLst/>
                <a:cxnLst/>
                <a:rect l="l" t="t" r="r" b="b"/>
                <a:pathLst>
                  <a:path w="85800" h="193829" extrusionOk="0">
                    <a:moveTo>
                      <a:pt x="85679" y="191831"/>
                    </a:moveTo>
                    <a:cubicBezTo>
                      <a:pt x="85493" y="190213"/>
                      <a:pt x="85493" y="188844"/>
                      <a:pt x="85057" y="187599"/>
                    </a:cubicBezTo>
                    <a:cubicBezTo>
                      <a:pt x="81696" y="175464"/>
                      <a:pt x="75287" y="164511"/>
                      <a:pt x="70246" y="153060"/>
                    </a:cubicBezTo>
                    <a:cubicBezTo>
                      <a:pt x="48091" y="102154"/>
                      <a:pt x="25937" y="51248"/>
                      <a:pt x="2911" y="840"/>
                    </a:cubicBezTo>
                    <a:cubicBezTo>
                      <a:pt x="2599" y="93"/>
                      <a:pt x="1666" y="-156"/>
                      <a:pt x="919" y="93"/>
                    </a:cubicBezTo>
                    <a:cubicBezTo>
                      <a:pt x="172" y="342"/>
                      <a:pt x="-201" y="1400"/>
                      <a:pt x="110" y="2147"/>
                    </a:cubicBezTo>
                    <a:cubicBezTo>
                      <a:pt x="22265" y="53053"/>
                      <a:pt x="42677" y="104581"/>
                      <a:pt x="64894" y="155550"/>
                    </a:cubicBezTo>
                    <a:cubicBezTo>
                      <a:pt x="69873" y="167000"/>
                      <a:pt x="73669" y="179011"/>
                      <a:pt x="80390" y="189591"/>
                    </a:cubicBezTo>
                    <a:cubicBezTo>
                      <a:pt x="81199" y="190898"/>
                      <a:pt x="82194" y="191893"/>
                      <a:pt x="83128" y="193013"/>
                    </a:cubicBezTo>
                    <a:cubicBezTo>
                      <a:pt x="83439" y="193760"/>
                      <a:pt x="84248" y="194009"/>
                      <a:pt x="84995" y="193698"/>
                    </a:cubicBezTo>
                    <a:cubicBezTo>
                      <a:pt x="85679" y="193449"/>
                      <a:pt x="85991" y="192640"/>
                      <a:pt x="85679" y="19183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2" name="Google Shape;732;p18"/>
              <p:cNvSpPr/>
              <p:nvPr/>
            </p:nvSpPr>
            <p:spPr>
              <a:xfrm>
                <a:off x="3392075" y="6350855"/>
                <a:ext cx="200358" cy="69626"/>
              </a:xfrm>
              <a:custGeom>
                <a:avLst/>
                <a:gdLst/>
                <a:ahLst/>
                <a:cxnLst/>
                <a:rect l="l" t="t" r="r" b="b"/>
                <a:pathLst>
                  <a:path w="200358" h="69626" extrusionOk="0">
                    <a:moveTo>
                      <a:pt x="1401" y="4699"/>
                    </a:moveTo>
                    <a:cubicBezTo>
                      <a:pt x="20320" y="13038"/>
                      <a:pt x="39736" y="20382"/>
                      <a:pt x="59650" y="26729"/>
                    </a:cubicBezTo>
                    <a:cubicBezTo>
                      <a:pt x="105391" y="41852"/>
                      <a:pt x="152937" y="53427"/>
                      <a:pt x="197931" y="69483"/>
                    </a:cubicBezTo>
                    <a:cubicBezTo>
                      <a:pt x="198864" y="69919"/>
                      <a:pt x="199922" y="69296"/>
                      <a:pt x="200233" y="68487"/>
                    </a:cubicBezTo>
                    <a:cubicBezTo>
                      <a:pt x="200607" y="67429"/>
                      <a:pt x="200109" y="66434"/>
                      <a:pt x="199175" y="66185"/>
                    </a:cubicBezTo>
                    <a:cubicBezTo>
                      <a:pt x="154306" y="49693"/>
                      <a:pt x="106760" y="37931"/>
                      <a:pt x="61020" y="22560"/>
                    </a:cubicBezTo>
                    <a:cubicBezTo>
                      <a:pt x="41354" y="16025"/>
                      <a:pt x="22062" y="8744"/>
                      <a:pt x="3393" y="219"/>
                    </a:cubicBezTo>
                    <a:cubicBezTo>
                      <a:pt x="2210" y="-342"/>
                      <a:pt x="778" y="219"/>
                      <a:pt x="219" y="1401"/>
                    </a:cubicBezTo>
                    <a:cubicBezTo>
                      <a:pt x="-342" y="2583"/>
                      <a:pt x="219" y="4077"/>
                      <a:pt x="1401" y="4637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18"/>
              <p:cNvSpPr/>
              <p:nvPr/>
            </p:nvSpPr>
            <p:spPr>
              <a:xfrm>
                <a:off x="3388573" y="6243342"/>
                <a:ext cx="172533" cy="83223"/>
              </a:xfrm>
              <a:custGeom>
                <a:avLst/>
                <a:gdLst/>
                <a:ahLst/>
                <a:cxnLst/>
                <a:rect l="l" t="t" r="r" b="b"/>
                <a:pathLst>
                  <a:path w="172533" h="83223" extrusionOk="0">
                    <a:moveTo>
                      <a:pt x="2040" y="83026"/>
                    </a:moveTo>
                    <a:cubicBezTo>
                      <a:pt x="29485" y="67468"/>
                      <a:pt x="57116" y="52843"/>
                      <a:pt x="85183" y="39463"/>
                    </a:cubicBezTo>
                    <a:cubicBezTo>
                      <a:pt x="113249" y="26083"/>
                      <a:pt x="141939" y="13761"/>
                      <a:pt x="171561" y="2809"/>
                    </a:cubicBezTo>
                    <a:cubicBezTo>
                      <a:pt x="172308" y="2560"/>
                      <a:pt x="172744" y="1751"/>
                      <a:pt x="172432" y="1004"/>
                    </a:cubicBezTo>
                    <a:cubicBezTo>
                      <a:pt x="172121" y="257"/>
                      <a:pt x="171312" y="-179"/>
                      <a:pt x="170503" y="70"/>
                    </a:cubicBezTo>
                    <a:cubicBezTo>
                      <a:pt x="140818" y="11023"/>
                      <a:pt x="112129" y="23345"/>
                      <a:pt x="83938" y="36912"/>
                    </a:cubicBezTo>
                    <a:cubicBezTo>
                      <a:pt x="55747" y="50479"/>
                      <a:pt x="28178" y="65103"/>
                      <a:pt x="734" y="80474"/>
                    </a:cubicBezTo>
                    <a:cubicBezTo>
                      <a:pt x="49" y="80972"/>
                      <a:pt x="-200" y="81781"/>
                      <a:pt x="173" y="82590"/>
                    </a:cubicBezTo>
                    <a:cubicBezTo>
                      <a:pt x="609" y="83150"/>
                      <a:pt x="1418" y="83399"/>
                      <a:pt x="2103" y="8308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4" name="Google Shape;734;p18"/>
              <p:cNvSpPr/>
              <p:nvPr/>
            </p:nvSpPr>
            <p:spPr>
              <a:xfrm>
                <a:off x="3368133" y="6109259"/>
                <a:ext cx="70134" cy="209866"/>
              </a:xfrm>
              <a:custGeom>
                <a:avLst/>
                <a:gdLst/>
                <a:ahLst/>
                <a:cxnLst/>
                <a:rect l="l" t="t" r="r" b="b"/>
                <a:pathLst>
                  <a:path w="70134" h="209866" extrusionOk="0">
                    <a:moveTo>
                      <a:pt x="2939" y="208645"/>
                    </a:moveTo>
                    <a:cubicBezTo>
                      <a:pt x="3935" y="205969"/>
                      <a:pt x="5179" y="203356"/>
                      <a:pt x="6050" y="200431"/>
                    </a:cubicBezTo>
                    <a:cubicBezTo>
                      <a:pt x="13518" y="175787"/>
                      <a:pt x="19244" y="150209"/>
                      <a:pt x="27583" y="125565"/>
                    </a:cubicBezTo>
                    <a:cubicBezTo>
                      <a:pt x="41523" y="84119"/>
                      <a:pt x="57454" y="43232"/>
                      <a:pt x="70087" y="1847"/>
                    </a:cubicBezTo>
                    <a:cubicBezTo>
                      <a:pt x="70274" y="1225"/>
                      <a:pt x="69901" y="416"/>
                      <a:pt x="69154" y="43"/>
                    </a:cubicBezTo>
                    <a:cubicBezTo>
                      <a:pt x="68345" y="-144"/>
                      <a:pt x="67598" y="292"/>
                      <a:pt x="67287" y="1163"/>
                    </a:cubicBezTo>
                    <a:cubicBezTo>
                      <a:pt x="51729" y="48957"/>
                      <a:pt x="31192" y="96067"/>
                      <a:pt x="15510" y="144546"/>
                    </a:cubicBezTo>
                    <a:cubicBezTo>
                      <a:pt x="9473" y="163278"/>
                      <a:pt x="2254" y="182072"/>
                      <a:pt x="138" y="201426"/>
                    </a:cubicBezTo>
                    <a:cubicBezTo>
                      <a:pt x="-173" y="203853"/>
                      <a:pt x="138" y="205907"/>
                      <a:pt x="138" y="208210"/>
                    </a:cubicBezTo>
                    <a:cubicBezTo>
                      <a:pt x="-48" y="209081"/>
                      <a:pt x="512" y="209641"/>
                      <a:pt x="1259" y="209828"/>
                    </a:cubicBezTo>
                    <a:cubicBezTo>
                      <a:pt x="2005" y="210014"/>
                      <a:pt x="2752" y="209517"/>
                      <a:pt x="2939" y="20870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p18"/>
              <p:cNvSpPr/>
              <p:nvPr/>
            </p:nvSpPr>
            <p:spPr>
              <a:xfrm>
                <a:off x="3178308" y="6082079"/>
                <a:ext cx="155149" cy="227956"/>
              </a:xfrm>
              <a:custGeom>
                <a:avLst/>
                <a:gdLst/>
                <a:ahLst/>
                <a:cxnLst/>
                <a:rect l="l" t="t" r="r" b="b"/>
                <a:pathLst>
                  <a:path w="155149" h="227956" extrusionOk="0">
                    <a:moveTo>
                      <a:pt x="154865" y="225868"/>
                    </a:moveTo>
                    <a:lnTo>
                      <a:pt x="2084" y="525"/>
                    </a:lnTo>
                    <a:cubicBezTo>
                      <a:pt x="1711" y="-35"/>
                      <a:pt x="1026" y="-222"/>
                      <a:pt x="466" y="338"/>
                    </a:cubicBezTo>
                    <a:cubicBezTo>
                      <a:pt x="-32" y="649"/>
                      <a:pt x="-156" y="1334"/>
                      <a:pt x="217" y="1832"/>
                    </a:cubicBezTo>
                    <a:cubicBezTo>
                      <a:pt x="36250" y="54107"/>
                      <a:pt x="69606" y="108187"/>
                      <a:pt x="105265" y="160773"/>
                    </a:cubicBezTo>
                    <a:cubicBezTo>
                      <a:pt x="120575" y="183239"/>
                      <a:pt x="136506" y="205456"/>
                      <a:pt x="152624" y="227486"/>
                    </a:cubicBezTo>
                    <a:cubicBezTo>
                      <a:pt x="153060" y="228046"/>
                      <a:pt x="153993" y="228046"/>
                      <a:pt x="154553" y="227797"/>
                    </a:cubicBezTo>
                    <a:cubicBezTo>
                      <a:pt x="155176" y="227299"/>
                      <a:pt x="155363" y="226428"/>
                      <a:pt x="154865" y="22586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6" name="Google Shape;736;p18"/>
              <p:cNvSpPr/>
              <p:nvPr/>
            </p:nvSpPr>
            <p:spPr>
              <a:xfrm rot="-77336">
                <a:off x="3257174" y="6256591"/>
                <a:ext cx="195582" cy="195582"/>
              </a:xfrm>
              <a:custGeom>
                <a:avLst/>
                <a:gdLst/>
                <a:ahLst/>
                <a:cxnLst/>
                <a:rect l="l" t="t" r="r" b="b"/>
                <a:pathLst>
                  <a:path w="195533" h="195533" extrusionOk="0">
                    <a:moveTo>
                      <a:pt x="195534" y="97767"/>
                    </a:moveTo>
                    <a:cubicBezTo>
                      <a:pt x="195534" y="151762"/>
                      <a:pt x="151762" y="195534"/>
                      <a:pt x="97767" y="195534"/>
                    </a:cubicBezTo>
                    <a:cubicBezTo>
                      <a:pt x="43772" y="195534"/>
                      <a:pt x="0" y="151762"/>
                      <a:pt x="0" y="97767"/>
                    </a:cubicBezTo>
                    <a:cubicBezTo>
                      <a:pt x="0" y="43772"/>
                      <a:pt x="43772" y="0"/>
                      <a:pt x="97767" y="0"/>
                    </a:cubicBezTo>
                    <a:cubicBezTo>
                      <a:pt x="151762" y="0"/>
                      <a:pt x="195534" y="43772"/>
                      <a:pt x="195534" y="9776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7" name="Google Shape;737;p18"/>
            <p:cNvGrpSpPr/>
            <p:nvPr/>
          </p:nvGrpSpPr>
          <p:grpSpPr>
            <a:xfrm>
              <a:off x="8569950" y="2015312"/>
              <a:ext cx="461424" cy="732722"/>
              <a:chOff x="177600" y="2303162"/>
              <a:chExt cx="461424" cy="732722"/>
            </a:xfrm>
          </p:grpSpPr>
          <p:grpSp>
            <p:nvGrpSpPr>
              <p:cNvPr id="738" name="Google Shape;738;p18"/>
              <p:cNvGrpSpPr/>
              <p:nvPr/>
            </p:nvGrpSpPr>
            <p:grpSpPr>
              <a:xfrm>
                <a:off x="423441" y="2517507"/>
                <a:ext cx="215583" cy="229700"/>
                <a:chOff x="423441" y="2517507"/>
                <a:chExt cx="215583" cy="229700"/>
              </a:xfrm>
            </p:grpSpPr>
            <p:sp>
              <p:nvSpPr>
                <p:cNvPr id="739" name="Google Shape;739;p18"/>
                <p:cNvSpPr/>
                <p:nvPr/>
              </p:nvSpPr>
              <p:spPr>
                <a:xfrm>
                  <a:off x="439395" y="2545793"/>
                  <a:ext cx="174767" cy="185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218" h="215386" extrusionOk="0">
                      <a:moveTo>
                        <a:pt x="203072" y="0"/>
                      </a:moveTo>
                      <a:cubicBezTo>
                        <a:pt x="203072" y="0"/>
                        <a:pt x="-34594" y="27382"/>
                        <a:pt x="4302" y="215386"/>
                      </a:cubicBezTo>
                      <a:cubicBezTo>
                        <a:pt x="4302" y="215386"/>
                        <a:pt x="209482" y="188004"/>
                        <a:pt x="20307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0" name="Google Shape;740;p18"/>
                <p:cNvSpPr/>
                <p:nvPr/>
              </p:nvSpPr>
              <p:spPr>
                <a:xfrm>
                  <a:off x="423441" y="2517507"/>
                  <a:ext cx="215583" cy="22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678" h="267093" extrusionOk="0">
                      <a:moveTo>
                        <a:pt x="762" y="267078"/>
                      </a:moveTo>
                      <a:cubicBezTo>
                        <a:pt x="1634" y="266953"/>
                        <a:pt x="2069" y="267078"/>
                        <a:pt x="2878" y="266766"/>
                      </a:cubicBezTo>
                      <a:cubicBezTo>
                        <a:pt x="5056" y="265833"/>
                        <a:pt x="6550" y="263966"/>
                        <a:pt x="8355" y="262410"/>
                      </a:cubicBezTo>
                      <a:cubicBezTo>
                        <a:pt x="17254" y="254880"/>
                        <a:pt x="25531" y="246790"/>
                        <a:pt x="33745" y="238637"/>
                      </a:cubicBezTo>
                      <a:cubicBezTo>
                        <a:pt x="57767" y="214740"/>
                        <a:pt x="79922" y="189474"/>
                        <a:pt x="103072" y="164954"/>
                      </a:cubicBezTo>
                      <a:cubicBezTo>
                        <a:pt x="133068" y="132905"/>
                        <a:pt x="164309" y="101602"/>
                        <a:pt x="193807" y="69117"/>
                      </a:cubicBezTo>
                      <a:cubicBezTo>
                        <a:pt x="213721" y="47211"/>
                        <a:pt x="232640" y="24745"/>
                        <a:pt x="250438" y="1657"/>
                      </a:cubicBezTo>
                      <a:cubicBezTo>
                        <a:pt x="250812" y="1221"/>
                        <a:pt x="250749" y="599"/>
                        <a:pt x="250252" y="225"/>
                      </a:cubicBezTo>
                      <a:cubicBezTo>
                        <a:pt x="249816" y="-148"/>
                        <a:pt x="249194" y="-23"/>
                        <a:pt x="248820" y="350"/>
                      </a:cubicBezTo>
                      <a:cubicBezTo>
                        <a:pt x="234880" y="17153"/>
                        <a:pt x="220131" y="33395"/>
                        <a:pt x="205071" y="49638"/>
                      </a:cubicBezTo>
                      <a:cubicBezTo>
                        <a:pt x="170408" y="87040"/>
                        <a:pt x="133940" y="123632"/>
                        <a:pt x="98592" y="160723"/>
                      </a:cubicBezTo>
                      <a:cubicBezTo>
                        <a:pt x="77744" y="182753"/>
                        <a:pt x="57269" y="204970"/>
                        <a:pt x="36297" y="227000"/>
                      </a:cubicBezTo>
                      <a:cubicBezTo>
                        <a:pt x="27398" y="236397"/>
                        <a:pt x="18374" y="245607"/>
                        <a:pt x="9288" y="255005"/>
                      </a:cubicBezTo>
                      <a:cubicBezTo>
                        <a:pt x="6301" y="258116"/>
                        <a:pt x="2256" y="260543"/>
                        <a:pt x="389" y="264464"/>
                      </a:cubicBezTo>
                      <a:cubicBezTo>
                        <a:pt x="16" y="265211"/>
                        <a:pt x="264" y="265522"/>
                        <a:pt x="140" y="266331"/>
                      </a:cubicBezTo>
                      <a:cubicBezTo>
                        <a:pt x="-47" y="266517"/>
                        <a:pt x="-47" y="266766"/>
                        <a:pt x="140" y="266953"/>
                      </a:cubicBezTo>
                      <a:cubicBezTo>
                        <a:pt x="327" y="267140"/>
                        <a:pt x="576" y="267140"/>
                        <a:pt x="762" y="2669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41" name="Google Shape;741;p18"/>
              <p:cNvGrpSpPr/>
              <p:nvPr/>
            </p:nvGrpSpPr>
            <p:grpSpPr>
              <a:xfrm>
                <a:off x="177600" y="2303162"/>
                <a:ext cx="326056" cy="122381"/>
                <a:chOff x="177600" y="2303162"/>
                <a:chExt cx="326056" cy="122381"/>
              </a:xfrm>
            </p:grpSpPr>
            <p:sp>
              <p:nvSpPr>
                <p:cNvPr id="742" name="Google Shape;742;p18"/>
                <p:cNvSpPr/>
                <p:nvPr/>
              </p:nvSpPr>
              <p:spPr>
                <a:xfrm>
                  <a:off x="275582" y="2303162"/>
                  <a:ext cx="228074" cy="122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174" h="179313" extrusionOk="0">
                      <a:moveTo>
                        <a:pt x="0" y="73082"/>
                      </a:moveTo>
                      <a:cubicBezTo>
                        <a:pt x="0" y="73082"/>
                        <a:pt x="85320" y="12406"/>
                        <a:pt x="170454" y="1951"/>
                      </a:cubicBezTo>
                      <a:cubicBezTo>
                        <a:pt x="228081" y="-5144"/>
                        <a:pt x="324106" y="3880"/>
                        <a:pt x="333503" y="83973"/>
                      </a:cubicBezTo>
                      <a:cubicBezTo>
                        <a:pt x="346323" y="193066"/>
                        <a:pt x="173379" y="232024"/>
                        <a:pt x="0" y="7308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3" name="Google Shape;743;p18"/>
                <p:cNvSpPr/>
                <p:nvPr/>
              </p:nvSpPr>
              <p:spPr>
                <a:xfrm>
                  <a:off x="177600" y="2341319"/>
                  <a:ext cx="246113" cy="26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605" h="38331" extrusionOk="0">
                      <a:moveTo>
                        <a:pt x="587" y="20101"/>
                      </a:moveTo>
                      <a:cubicBezTo>
                        <a:pt x="3139" y="21968"/>
                        <a:pt x="4632" y="23710"/>
                        <a:pt x="7557" y="24955"/>
                      </a:cubicBezTo>
                      <a:cubicBezTo>
                        <a:pt x="13220" y="27257"/>
                        <a:pt x="19506" y="26946"/>
                        <a:pt x="25418" y="27631"/>
                      </a:cubicBezTo>
                      <a:cubicBezTo>
                        <a:pt x="107751" y="36654"/>
                        <a:pt x="172286" y="8214"/>
                        <a:pt x="252192" y="13068"/>
                      </a:cubicBezTo>
                      <a:cubicBezTo>
                        <a:pt x="283371" y="15060"/>
                        <a:pt x="317101" y="21470"/>
                        <a:pt x="355436" y="37961"/>
                      </a:cubicBezTo>
                      <a:cubicBezTo>
                        <a:pt x="357303" y="38895"/>
                        <a:pt x="359419" y="37961"/>
                        <a:pt x="360290" y="36281"/>
                      </a:cubicBezTo>
                      <a:cubicBezTo>
                        <a:pt x="361099" y="34414"/>
                        <a:pt x="360290" y="32298"/>
                        <a:pt x="358548" y="31489"/>
                      </a:cubicBezTo>
                      <a:cubicBezTo>
                        <a:pt x="319715" y="12446"/>
                        <a:pt x="285300" y="3422"/>
                        <a:pt x="253126" y="871"/>
                      </a:cubicBezTo>
                      <a:cubicBezTo>
                        <a:pt x="173220" y="-5477"/>
                        <a:pt x="108996" y="25204"/>
                        <a:pt x="26414" y="17985"/>
                      </a:cubicBezTo>
                      <a:cubicBezTo>
                        <a:pt x="20750" y="17487"/>
                        <a:pt x="15025" y="15682"/>
                        <a:pt x="9113" y="16056"/>
                      </a:cubicBezTo>
                      <a:cubicBezTo>
                        <a:pt x="6126" y="16304"/>
                        <a:pt x="4135" y="17549"/>
                        <a:pt x="1085" y="18234"/>
                      </a:cubicBezTo>
                      <a:cubicBezTo>
                        <a:pt x="525" y="18109"/>
                        <a:pt x="90" y="18545"/>
                        <a:pt x="27" y="19043"/>
                      </a:cubicBezTo>
                      <a:cubicBezTo>
                        <a:pt x="-97" y="19540"/>
                        <a:pt x="214" y="19976"/>
                        <a:pt x="774" y="2010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44" name="Google Shape;744;p18"/>
              <p:cNvGrpSpPr/>
              <p:nvPr/>
            </p:nvGrpSpPr>
            <p:grpSpPr>
              <a:xfrm>
                <a:off x="258393" y="2710176"/>
                <a:ext cx="218640" cy="325708"/>
                <a:chOff x="258393" y="2710176"/>
                <a:chExt cx="218640" cy="325708"/>
              </a:xfrm>
            </p:grpSpPr>
            <p:sp>
              <p:nvSpPr>
                <p:cNvPr id="745" name="Google Shape;745;p18"/>
                <p:cNvSpPr/>
                <p:nvPr/>
              </p:nvSpPr>
              <p:spPr>
                <a:xfrm rot="3637164">
                  <a:off x="253622" y="2845213"/>
                  <a:ext cx="228182" cy="122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174" h="179313" extrusionOk="0">
                      <a:moveTo>
                        <a:pt x="0" y="73082"/>
                      </a:moveTo>
                      <a:cubicBezTo>
                        <a:pt x="0" y="73082"/>
                        <a:pt x="85320" y="12406"/>
                        <a:pt x="170454" y="1951"/>
                      </a:cubicBezTo>
                      <a:cubicBezTo>
                        <a:pt x="228081" y="-5144"/>
                        <a:pt x="324106" y="3880"/>
                        <a:pt x="333503" y="83973"/>
                      </a:cubicBezTo>
                      <a:cubicBezTo>
                        <a:pt x="346323" y="193066"/>
                        <a:pt x="173379" y="232024"/>
                        <a:pt x="0" y="73082"/>
                      </a:cubicBezTo>
                      <a:close/>
                    </a:path>
                  </a:pathLst>
                </a:custGeom>
                <a:solidFill>
                  <a:srgbClr val="43847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6" name="Google Shape;746;p18"/>
                <p:cNvSpPr/>
                <p:nvPr/>
              </p:nvSpPr>
              <p:spPr>
                <a:xfrm rot="3637164">
                  <a:off x="209766" y="2810790"/>
                  <a:ext cx="246230" cy="26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605" h="38331" extrusionOk="0">
                      <a:moveTo>
                        <a:pt x="587" y="20101"/>
                      </a:moveTo>
                      <a:cubicBezTo>
                        <a:pt x="3139" y="21968"/>
                        <a:pt x="4632" y="23710"/>
                        <a:pt x="7557" y="24955"/>
                      </a:cubicBezTo>
                      <a:cubicBezTo>
                        <a:pt x="13220" y="27257"/>
                        <a:pt x="19506" y="26946"/>
                        <a:pt x="25418" y="27631"/>
                      </a:cubicBezTo>
                      <a:cubicBezTo>
                        <a:pt x="107751" y="36654"/>
                        <a:pt x="172286" y="8214"/>
                        <a:pt x="252192" y="13068"/>
                      </a:cubicBezTo>
                      <a:cubicBezTo>
                        <a:pt x="283371" y="15060"/>
                        <a:pt x="317101" y="21470"/>
                        <a:pt x="355436" y="37961"/>
                      </a:cubicBezTo>
                      <a:cubicBezTo>
                        <a:pt x="357303" y="38895"/>
                        <a:pt x="359419" y="37961"/>
                        <a:pt x="360290" y="36281"/>
                      </a:cubicBezTo>
                      <a:cubicBezTo>
                        <a:pt x="361099" y="34414"/>
                        <a:pt x="360290" y="32298"/>
                        <a:pt x="358548" y="31489"/>
                      </a:cubicBezTo>
                      <a:cubicBezTo>
                        <a:pt x="319715" y="12446"/>
                        <a:pt x="285300" y="3422"/>
                        <a:pt x="253126" y="871"/>
                      </a:cubicBezTo>
                      <a:cubicBezTo>
                        <a:pt x="173220" y="-5477"/>
                        <a:pt x="108996" y="25204"/>
                        <a:pt x="26414" y="17985"/>
                      </a:cubicBezTo>
                      <a:cubicBezTo>
                        <a:pt x="20750" y="17487"/>
                        <a:pt x="15025" y="15682"/>
                        <a:pt x="9113" y="16056"/>
                      </a:cubicBezTo>
                      <a:cubicBezTo>
                        <a:pt x="6126" y="16304"/>
                        <a:pt x="4135" y="17549"/>
                        <a:pt x="1085" y="18234"/>
                      </a:cubicBezTo>
                      <a:cubicBezTo>
                        <a:pt x="525" y="18109"/>
                        <a:pt x="90" y="18545"/>
                        <a:pt x="27" y="19043"/>
                      </a:cubicBezTo>
                      <a:cubicBezTo>
                        <a:pt x="-97" y="19540"/>
                        <a:pt x="214" y="19976"/>
                        <a:pt x="774" y="2010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747" name="Google Shape;747;p18"/>
          <p:cNvSpPr txBox="1">
            <a:spLocks noGrp="1"/>
          </p:cNvSpPr>
          <p:nvPr>
            <p:ph type="subTitle" idx="1"/>
          </p:nvPr>
        </p:nvSpPr>
        <p:spPr>
          <a:xfrm>
            <a:off x="715050" y="1457000"/>
            <a:ext cx="7713900" cy="315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748" name="Google Shape;748;p18"/>
          <p:cNvSpPr txBox="1">
            <a:spLocks noGrp="1"/>
          </p:cNvSpPr>
          <p:nvPr>
            <p:ph type="title"/>
          </p:nvPr>
        </p:nvSpPr>
        <p:spPr>
          <a:xfrm>
            <a:off x="715050" y="445025"/>
            <a:ext cx="7713900" cy="5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_1_1_1"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5" name="Google Shape;855;p21"/>
          <p:cNvGrpSpPr/>
          <p:nvPr/>
        </p:nvGrpSpPr>
        <p:grpSpPr>
          <a:xfrm>
            <a:off x="-25985" y="270928"/>
            <a:ext cx="9234748" cy="4872582"/>
            <a:chOff x="-25985" y="270928"/>
            <a:chExt cx="9234748" cy="4872582"/>
          </a:xfrm>
        </p:grpSpPr>
        <p:sp>
          <p:nvSpPr>
            <p:cNvPr id="856" name="Google Shape;856;p21"/>
            <p:cNvSpPr/>
            <p:nvPr/>
          </p:nvSpPr>
          <p:spPr>
            <a:xfrm flipH="1">
              <a:off x="-22383" y="4323375"/>
              <a:ext cx="9141155" cy="810039"/>
            </a:xfrm>
            <a:custGeom>
              <a:avLst/>
              <a:gdLst/>
              <a:ahLst/>
              <a:cxnLst/>
              <a:rect l="l" t="t" r="r" b="b"/>
              <a:pathLst>
                <a:path w="6873049" h="1322513" extrusionOk="0">
                  <a:moveTo>
                    <a:pt x="6452712" y="461358"/>
                  </a:moveTo>
                  <a:cubicBezTo>
                    <a:pt x="6350890" y="447356"/>
                    <a:pt x="6271832" y="369823"/>
                    <a:pt x="6178011" y="328770"/>
                  </a:cubicBezTo>
                  <a:cubicBezTo>
                    <a:pt x="6073902" y="283240"/>
                    <a:pt x="5953411" y="284193"/>
                    <a:pt x="5842350" y="310006"/>
                  </a:cubicBezTo>
                  <a:cubicBezTo>
                    <a:pt x="5731288" y="335818"/>
                    <a:pt x="5630514" y="377347"/>
                    <a:pt x="5527834" y="425925"/>
                  </a:cubicBezTo>
                  <a:cubicBezTo>
                    <a:pt x="5420106" y="344105"/>
                    <a:pt x="5282851" y="300290"/>
                    <a:pt x="5146453" y="304100"/>
                  </a:cubicBezTo>
                  <a:cubicBezTo>
                    <a:pt x="5010055" y="307910"/>
                    <a:pt x="4851654" y="353344"/>
                    <a:pt x="4748880" y="441069"/>
                  </a:cubicBezTo>
                  <a:cubicBezTo>
                    <a:pt x="4629246" y="369156"/>
                    <a:pt x="4473607" y="400207"/>
                    <a:pt x="4343019" y="450880"/>
                  </a:cubicBezTo>
                  <a:cubicBezTo>
                    <a:pt x="4212432" y="501458"/>
                    <a:pt x="4082987" y="570514"/>
                    <a:pt x="3942588" y="568800"/>
                  </a:cubicBezTo>
                  <a:cubicBezTo>
                    <a:pt x="3680079" y="565561"/>
                    <a:pt x="3479959" y="320483"/>
                    <a:pt x="3220498" y="281431"/>
                  </a:cubicBezTo>
                  <a:cubicBezTo>
                    <a:pt x="2946940" y="240187"/>
                    <a:pt x="2694051" y="420686"/>
                    <a:pt x="2418207" y="398016"/>
                  </a:cubicBezTo>
                  <a:cubicBezTo>
                    <a:pt x="2279809" y="225709"/>
                    <a:pt x="2078165" y="102837"/>
                    <a:pt x="1858899" y="57117"/>
                  </a:cubicBezTo>
                  <a:cubicBezTo>
                    <a:pt x="1639634" y="11397"/>
                    <a:pt x="1404176" y="43401"/>
                    <a:pt x="1205865" y="145699"/>
                  </a:cubicBezTo>
                  <a:cubicBezTo>
                    <a:pt x="1108901" y="195706"/>
                    <a:pt x="1006317" y="264476"/>
                    <a:pt x="899636" y="239425"/>
                  </a:cubicBezTo>
                  <a:cubicBezTo>
                    <a:pt x="818007" y="220280"/>
                    <a:pt x="760857" y="151033"/>
                    <a:pt x="694563" y="100646"/>
                  </a:cubicBezTo>
                  <a:cubicBezTo>
                    <a:pt x="593979" y="24256"/>
                    <a:pt x="462058" y="-11559"/>
                    <a:pt x="335566" y="3300"/>
                  </a:cubicBezTo>
                  <a:cubicBezTo>
                    <a:pt x="209074" y="18160"/>
                    <a:pt x="89535" y="83406"/>
                    <a:pt x="10383" y="180942"/>
                  </a:cubicBezTo>
                  <a:cubicBezTo>
                    <a:pt x="6763" y="185418"/>
                    <a:pt x="3429" y="189990"/>
                    <a:pt x="0" y="194562"/>
                  </a:cubicBezTo>
                  <a:lnTo>
                    <a:pt x="0" y="1322513"/>
                  </a:lnTo>
                  <a:lnTo>
                    <a:pt x="6873050" y="1322513"/>
                  </a:lnTo>
                  <a:lnTo>
                    <a:pt x="6873050" y="429068"/>
                  </a:lnTo>
                  <a:cubicBezTo>
                    <a:pt x="6742843" y="371632"/>
                    <a:pt x="6594158" y="480789"/>
                    <a:pt x="6452712" y="461262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57" name="Google Shape;857;p21"/>
            <p:cNvGrpSpPr/>
            <p:nvPr/>
          </p:nvGrpSpPr>
          <p:grpSpPr>
            <a:xfrm flipH="1">
              <a:off x="7298077" y="4148592"/>
              <a:ext cx="1843078" cy="808698"/>
              <a:chOff x="-25985" y="4224317"/>
              <a:chExt cx="1843078" cy="808698"/>
            </a:xfrm>
          </p:grpSpPr>
          <p:sp>
            <p:nvSpPr>
              <p:cNvPr id="858" name="Google Shape;858;p21"/>
              <p:cNvSpPr/>
              <p:nvPr/>
            </p:nvSpPr>
            <p:spPr>
              <a:xfrm>
                <a:off x="-25985" y="4224317"/>
                <a:ext cx="1843078" cy="808698"/>
              </a:xfrm>
              <a:custGeom>
                <a:avLst/>
                <a:gdLst/>
                <a:ahLst/>
                <a:cxnLst/>
                <a:rect l="l" t="t" r="r" b="b"/>
                <a:pathLst>
                  <a:path w="1204626" h="528561" extrusionOk="0">
                    <a:moveTo>
                      <a:pt x="1204532" y="500642"/>
                    </a:moveTo>
                    <a:cubicBezTo>
                      <a:pt x="1197578" y="430728"/>
                      <a:pt x="1152716" y="368530"/>
                      <a:pt x="1095375" y="349194"/>
                    </a:cubicBezTo>
                    <a:cubicBezTo>
                      <a:pt x="1038035" y="329859"/>
                      <a:pt x="976598" y="365196"/>
                      <a:pt x="938689" y="419965"/>
                    </a:cubicBezTo>
                    <a:cubicBezTo>
                      <a:pt x="906399" y="332907"/>
                      <a:pt x="835438" y="267565"/>
                      <a:pt x="755904" y="251658"/>
                    </a:cubicBezTo>
                    <a:cubicBezTo>
                      <a:pt x="676275" y="235751"/>
                      <a:pt x="587312" y="253182"/>
                      <a:pt x="531400" y="322715"/>
                    </a:cubicBezTo>
                    <a:cubicBezTo>
                      <a:pt x="540353" y="277376"/>
                      <a:pt x="522827" y="226703"/>
                      <a:pt x="489585" y="201842"/>
                    </a:cubicBezTo>
                    <a:cubicBezTo>
                      <a:pt x="456343" y="176982"/>
                      <a:pt x="404146" y="172505"/>
                      <a:pt x="372904" y="201271"/>
                    </a:cubicBezTo>
                    <a:cubicBezTo>
                      <a:pt x="392239" y="139644"/>
                      <a:pt x="365665" y="66683"/>
                      <a:pt x="319373" y="30869"/>
                    </a:cubicBezTo>
                    <a:cubicBezTo>
                      <a:pt x="273082" y="-4945"/>
                      <a:pt x="212027" y="-7422"/>
                      <a:pt x="158877" y="12295"/>
                    </a:cubicBezTo>
                    <a:cubicBezTo>
                      <a:pt x="105728" y="32012"/>
                      <a:pt x="59341" y="71636"/>
                      <a:pt x="17812" y="115546"/>
                    </a:cubicBezTo>
                    <a:lnTo>
                      <a:pt x="0" y="528550"/>
                    </a:lnTo>
                    <a:cubicBezTo>
                      <a:pt x="12954" y="529217"/>
                      <a:pt x="34766" y="499308"/>
                      <a:pt x="47435" y="502451"/>
                    </a:cubicBezTo>
                    <a:lnTo>
                      <a:pt x="1204627" y="50064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9" name="Google Shape;859;p21"/>
              <p:cNvSpPr/>
              <p:nvPr/>
            </p:nvSpPr>
            <p:spPr>
              <a:xfrm>
                <a:off x="308475" y="4415593"/>
                <a:ext cx="436810" cy="422915"/>
              </a:xfrm>
              <a:custGeom>
                <a:avLst/>
                <a:gdLst/>
                <a:ahLst/>
                <a:cxnLst/>
                <a:rect l="l" t="t" r="r" b="b"/>
                <a:pathLst>
                  <a:path w="285497" h="276415" extrusionOk="0">
                    <a:moveTo>
                      <a:pt x="0" y="0"/>
                    </a:moveTo>
                    <a:cubicBezTo>
                      <a:pt x="35433" y="3238"/>
                      <a:pt x="68770" y="26289"/>
                      <a:pt x="86392" y="59627"/>
                    </a:cubicBezTo>
                    <a:cubicBezTo>
                      <a:pt x="104013" y="92964"/>
                      <a:pt x="105537" y="135731"/>
                      <a:pt x="90201" y="170402"/>
                    </a:cubicBezTo>
                    <a:cubicBezTo>
                      <a:pt x="131921" y="154019"/>
                      <a:pt x="177736" y="144875"/>
                      <a:pt x="218694" y="163354"/>
                    </a:cubicBezTo>
                    <a:cubicBezTo>
                      <a:pt x="259651" y="181832"/>
                      <a:pt x="291274" y="228981"/>
                      <a:pt x="284607" y="276415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0" name="Google Shape;860;p21"/>
              <p:cNvSpPr/>
              <p:nvPr/>
            </p:nvSpPr>
            <p:spPr>
              <a:xfrm>
                <a:off x="175186" y="4665667"/>
                <a:ext cx="327752" cy="256382"/>
              </a:xfrm>
              <a:custGeom>
                <a:avLst/>
                <a:gdLst/>
                <a:ahLst/>
                <a:cxnLst/>
                <a:rect l="l" t="t" r="r" b="b"/>
                <a:pathLst>
                  <a:path w="214217" h="167570" extrusionOk="0">
                    <a:moveTo>
                      <a:pt x="0" y="9741"/>
                    </a:moveTo>
                    <a:cubicBezTo>
                      <a:pt x="47435" y="-8452"/>
                      <a:pt x="102679" y="-832"/>
                      <a:pt x="144209" y="29839"/>
                    </a:cubicBezTo>
                    <a:cubicBezTo>
                      <a:pt x="185738" y="60509"/>
                      <a:pt x="212598" y="113278"/>
                      <a:pt x="214217" y="167570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61" name="Google Shape;861;p21"/>
            <p:cNvSpPr/>
            <p:nvPr/>
          </p:nvSpPr>
          <p:spPr>
            <a:xfrm flipH="1">
              <a:off x="-25985" y="4804888"/>
              <a:ext cx="9141155" cy="338622"/>
            </a:xfrm>
            <a:custGeom>
              <a:avLst/>
              <a:gdLst/>
              <a:ahLst/>
              <a:cxnLst/>
              <a:rect l="l" t="t" r="r" b="b"/>
              <a:pathLst>
                <a:path w="6873049" h="254603" extrusionOk="0">
                  <a:moveTo>
                    <a:pt x="0" y="0"/>
                  </a:moveTo>
                  <a:lnTo>
                    <a:pt x="6873050" y="0"/>
                  </a:lnTo>
                  <a:lnTo>
                    <a:pt x="6873050" y="254603"/>
                  </a:lnTo>
                  <a:lnTo>
                    <a:pt x="0" y="25460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62" name="Google Shape;862;p21"/>
            <p:cNvGrpSpPr/>
            <p:nvPr/>
          </p:nvGrpSpPr>
          <p:grpSpPr>
            <a:xfrm flipH="1">
              <a:off x="380154" y="4937484"/>
              <a:ext cx="8326033" cy="113087"/>
              <a:chOff x="408983" y="4937484"/>
              <a:chExt cx="8326033" cy="113087"/>
            </a:xfrm>
          </p:grpSpPr>
          <p:grpSp>
            <p:nvGrpSpPr>
              <p:cNvPr id="863" name="Google Shape;863;p21"/>
              <p:cNvGrpSpPr/>
              <p:nvPr/>
            </p:nvGrpSpPr>
            <p:grpSpPr>
              <a:xfrm flipH="1">
                <a:off x="3116092" y="4937484"/>
                <a:ext cx="204708" cy="113087"/>
                <a:chOff x="4165490" y="4856571"/>
                <a:chExt cx="204708" cy="113087"/>
              </a:xfrm>
            </p:grpSpPr>
            <p:sp>
              <p:nvSpPr>
                <p:cNvPr id="864" name="Google Shape;864;p21"/>
                <p:cNvSpPr/>
                <p:nvPr/>
              </p:nvSpPr>
              <p:spPr>
                <a:xfrm>
                  <a:off x="4165490" y="4859369"/>
                  <a:ext cx="142672" cy="11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72" h="110289" extrusionOk="0">
                      <a:moveTo>
                        <a:pt x="1439" y="2681"/>
                      </a:moveTo>
                      <a:cubicBezTo>
                        <a:pt x="5821" y="2871"/>
                        <a:pt x="10393" y="5062"/>
                        <a:pt x="15822" y="8015"/>
                      </a:cubicBezTo>
                      <a:cubicBezTo>
                        <a:pt x="24490" y="12682"/>
                        <a:pt x="34681" y="19921"/>
                        <a:pt x="45445" y="28779"/>
                      </a:cubicBezTo>
                      <a:cubicBezTo>
                        <a:pt x="57160" y="38400"/>
                        <a:pt x="69448" y="49734"/>
                        <a:pt x="81640" y="60783"/>
                      </a:cubicBezTo>
                      <a:cubicBezTo>
                        <a:pt x="103166" y="80309"/>
                        <a:pt x="124026" y="99169"/>
                        <a:pt x="136408" y="109361"/>
                      </a:cubicBezTo>
                      <a:cubicBezTo>
                        <a:pt x="137837" y="110599"/>
                        <a:pt x="140123" y="110599"/>
                        <a:pt x="141552" y="109361"/>
                      </a:cubicBezTo>
                      <a:cubicBezTo>
                        <a:pt x="142981" y="108218"/>
                        <a:pt x="143076" y="106218"/>
                        <a:pt x="141647" y="104979"/>
                      </a:cubicBezTo>
                      <a:cubicBezTo>
                        <a:pt x="130027" y="94121"/>
                        <a:pt x="111739" y="73451"/>
                        <a:pt x="90688" y="53640"/>
                      </a:cubicBezTo>
                      <a:cubicBezTo>
                        <a:pt x="78496" y="42209"/>
                        <a:pt x="65352" y="31065"/>
                        <a:pt x="52779" y="21921"/>
                      </a:cubicBezTo>
                      <a:cubicBezTo>
                        <a:pt x="40777" y="13158"/>
                        <a:pt x="29252" y="6110"/>
                        <a:pt x="19156" y="2585"/>
                      </a:cubicBezTo>
                      <a:cubicBezTo>
                        <a:pt x="12298" y="204"/>
                        <a:pt x="6202" y="-462"/>
                        <a:pt x="1249" y="300"/>
                      </a:cubicBezTo>
                      <a:cubicBezTo>
                        <a:pt x="487" y="300"/>
                        <a:pt x="-85" y="871"/>
                        <a:pt x="10" y="1538"/>
                      </a:cubicBezTo>
                      <a:cubicBezTo>
                        <a:pt x="10" y="2205"/>
                        <a:pt x="677" y="2681"/>
                        <a:pt x="1439" y="258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5" name="Google Shape;865;p21"/>
                <p:cNvSpPr/>
                <p:nvPr/>
              </p:nvSpPr>
              <p:spPr>
                <a:xfrm>
                  <a:off x="4264666" y="4856571"/>
                  <a:ext cx="59291" cy="91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91" h="91546" extrusionOk="0">
                      <a:moveTo>
                        <a:pt x="85" y="1478"/>
                      </a:moveTo>
                      <a:cubicBezTo>
                        <a:pt x="1704" y="10051"/>
                        <a:pt x="3037" y="20338"/>
                        <a:pt x="6562" y="31101"/>
                      </a:cubicBezTo>
                      <a:cubicBezTo>
                        <a:pt x="9800" y="40721"/>
                        <a:pt x="14563" y="50341"/>
                        <a:pt x="19897" y="59105"/>
                      </a:cubicBezTo>
                      <a:cubicBezTo>
                        <a:pt x="29041" y="73964"/>
                        <a:pt x="40661" y="85870"/>
                        <a:pt x="51805" y="90918"/>
                      </a:cubicBezTo>
                      <a:cubicBezTo>
                        <a:pt x="54091" y="92156"/>
                        <a:pt x="57139" y="91490"/>
                        <a:pt x="58568" y="89585"/>
                      </a:cubicBezTo>
                      <a:cubicBezTo>
                        <a:pt x="59997" y="87680"/>
                        <a:pt x="59235" y="85013"/>
                        <a:pt x="56949" y="83870"/>
                      </a:cubicBezTo>
                      <a:cubicBezTo>
                        <a:pt x="52186" y="80917"/>
                        <a:pt x="48281" y="75773"/>
                        <a:pt x="43995" y="69963"/>
                      </a:cubicBezTo>
                      <a:cubicBezTo>
                        <a:pt x="35518" y="58533"/>
                        <a:pt x="28183" y="43007"/>
                        <a:pt x="20182" y="28815"/>
                      </a:cubicBezTo>
                      <a:cubicBezTo>
                        <a:pt x="14277" y="18242"/>
                        <a:pt x="7419" y="8908"/>
                        <a:pt x="2656" y="812"/>
                      </a:cubicBezTo>
                      <a:cubicBezTo>
                        <a:pt x="2466" y="240"/>
                        <a:pt x="1609" y="-141"/>
                        <a:pt x="942" y="50"/>
                      </a:cubicBezTo>
                      <a:cubicBezTo>
                        <a:pt x="275" y="240"/>
                        <a:pt x="-201" y="907"/>
                        <a:pt x="85" y="14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6" name="Google Shape;866;p21"/>
                <p:cNvSpPr/>
                <p:nvPr/>
              </p:nvSpPr>
              <p:spPr>
                <a:xfrm>
                  <a:off x="4349134" y="4870554"/>
                  <a:ext cx="21064" cy="7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4" h="70120" extrusionOk="0">
                      <a:moveTo>
                        <a:pt x="389" y="4736"/>
                      </a:moveTo>
                      <a:cubicBezTo>
                        <a:pt x="1246" y="7688"/>
                        <a:pt x="961" y="10831"/>
                        <a:pt x="1532" y="14261"/>
                      </a:cubicBezTo>
                      <a:cubicBezTo>
                        <a:pt x="3628" y="26453"/>
                        <a:pt x="5818" y="41026"/>
                        <a:pt x="8200" y="54075"/>
                      </a:cubicBezTo>
                      <a:cubicBezTo>
                        <a:pt x="9057" y="58647"/>
                        <a:pt x="10105" y="63124"/>
                        <a:pt x="11629" y="67124"/>
                      </a:cubicBezTo>
                      <a:cubicBezTo>
                        <a:pt x="12295" y="69315"/>
                        <a:pt x="14962" y="70553"/>
                        <a:pt x="17534" y="69982"/>
                      </a:cubicBezTo>
                      <a:cubicBezTo>
                        <a:pt x="20106" y="69410"/>
                        <a:pt x="21630" y="67124"/>
                        <a:pt x="20868" y="64933"/>
                      </a:cubicBezTo>
                      <a:cubicBezTo>
                        <a:pt x="16486" y="50074"/>
                        <a:pt x="18106" y="30262"/>
                        <a:pt x="14581" y="14451"/>
                      </a:cubicBezTo>
                      <a:cubicBezTo>
                        <a:pt x="14105" y="12165"/>
                        <a:pt x="13724" y="9784"/>
                        <a:pt x="12676" y="7783"/>
                      </a:cubicBezTo>
                      <a:cubicBezTo>
                        <a:pt x="11343" y="5402"/>
                        <a:pt x="9533" y="3783"/>
                        <a:pt x="7533" y="1973"/>
                      </a:cubicBezTo>
                      <a:cubicBezTo>
                        <a:pt x="6580" y="259"/>
                        <a:pt x="4199" y="-503"/>
                        <a:pt x="2294" y="354"/>
                      </a:cubicBezTo>
                      <a:cubicBezTo>
                        <a:pt x="294" y="1116"/>
                        <a:pt x="-563" y="3116"/>
                        <a:pt x="389" y="48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67" name="Google Shape;867;p21"/>
              <p:cNvGrpSpPr/>
              <p:nvPr/>
            </p:nvGrpSpPr>
            <p:grpSpPr>
              <a:xfrm>
                <a:off x="408984" y="4937484"/>
                <a:ext cx="204708" cy="113087"/>
                <a:chOff x="4165490" y="4856571"/>
                <a:chExt cx="204708" cy="113087"/>
              </a:xfrm>
            </p:grpSpPr>
            <p:sp>
              <p:nvSpPr>
                <p:cNvPr id="868" name="Google Shape;868;p21"/>
                <p:cNvSpPr/>
                <p:nvPr/>
              </p:nvSpPr>
              <p:spPr>
                <a:xfrm>
                  <a:off x="4165490" y="4859369"/>
                  <a:ext cx="142672" cy="11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72" h="110289" extrusionOk="0">
                      <a:moveTo>
                        <a:pt x="1439" y="2681"/>
                      </a:moveTo>
                      <a:cubicBezTo>
                        <a:pt x="5821" y="2871"/>
                        <a:pt x="10393" y="5062"/>
                        <a:pt x="15822" y="8015"/>
                      </a:cubicBezTo>
                      <a:cubicBezTo>
                        <a:pt x="24490" y="12682"/>
                        <a:pt x="34681" y="19921"/>
                        <a:pt x="45445" y="28779"/>
                      </a:cubicBezTo>
                      <a:cubicBezTo>
                        <a:pt x="57160" y="38400"/>
                        <a:pt x="69448" y="49734"/>
                        <a:pt x="81640" y="60783"/>
                      </a:cubicBezTo>
                      <a:cubicBezTo>
                        <a:pt x="103166" y="80309"/>
                        <a:pt x="124026" y="99169"/>
                        <a:pt x="136408" y="109361"/>
                      </a:cubicBezTo>
                      <a:cubicBezTo>
                        <a:pt x="137837" y="110599"/>
                        <a:pt x="140123" y="110599"/>
                        <a:pt x="141552" y="109361"/>
                      </a:cubicBezTo>
                      <a:cubicBezTo>
                        <a:pt x="142981" y="108218"/>
                        <a:pt x="143076" y="106218"/>
                        <a:pt x="141647" y="104979"/>
                      </a:cubicBezTo>
                      <a:cubicBezTo>
                        <a:pt x="130027" y="94121"/>
                        <a:pt x="111739" y="73451"/>
                        <a:pt x="90688" y="53640"/>
                      </a:cubicBezTo>
                      <a:cubicBezTo>
                        <a:pt x="78496" y="42209"/>
                        <a:pt x="65352" y="31065"/>
                        <a:pt x="52779" y="21921"/>
                      </a:cubicBezTo>
                      <a:cubicBezTo>
                        <a:pt x="40777" y="13158"/>
                        <a:pt x="29252" y="6110"/>
                        <a:pt x="19156" y="2585"/>
                      </a:cubicBezTo>
                      <a:cubicBezTo>
                        <a:pt x="12298" y="204"/>
                        <a:pt x="6202" y="-462"/>
                        <a:pt x="1249" y="300"/>
                      </a:cubicBezTo>
                      <a:cubicBezTo>
                        <a:pt x="487" y="300"/>
                        <a:pt x="-85" y="871"/>
                        <a:pt x="10" y="1538"/>
                      </a:cubicBezTo>
                      <a:cubicBezTo>
                        <a:pt x="10" y="2205"/>
                        <a:pt x="677" y="2681"/>
                        <a:pt x="1439" y="258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9" name="Google Shape;869;p21"/>
                <p:cNvSpPr/>
                <p:nvPr/>
              </p:nvSpPr>
              <p:spPr>
                <a:xfrm>
                  <a:off x="4264666" y="4856571"/>
                  <a:ext cx="59291" cy="91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91" h="91546" extrusionOk="0">
                      <a:moveTo>
                        <a:pt x="85" y="1478"/>
                      </a:moveTo>
                      <a:cubicBezTo>
                        <a:pt x="1704" y="10051"/>
                        <a:pt x="3037" y="20338"/>
                        <a:pt x="6562" y="31101"/>
                      </a:cubicBezTo>
                      <a:cubicBezTo>
                        <a:pt x="9800" y="40721"/>
                        <a:pt x="14563" y="50341"/>
                        <a:pt x="19897" y="59105"/>
                      </a:cubicBezTo>
                      <a:cubicBezTo>
                        <a:pt x="29041" y="73964"/>
                        <a:pt x="40661" y="85870"/>
                        <a:pt x="51805" y="90918"/>
                      </a:cubicBezTo>
                      <a:cubicBezTo>
                        <a:pt x="54091" y="92156"/>
                        <a:pt x="57139" y="91490"/>
                        <a:pt x="58568" y="89585"/>
                      </a:cubicBezTo>
                      <a:cubicBezTo>
                        <a:pt x="59997" y="87680"/>
                        <a:pt x="59235" y="85013"/>
                        <a:pt x="56949" y="83870"/>
                      </a:cubicBezTo>
                      <a:cubicBezTo>
                        <a:pt x="52186" y="80917"/>
                        <a:pt x="48281" y="75773"/>
                        <a:pt x="43995" y="69963"/>
                      </a:cubicBezTo>
                      <a:cubicBezTo>
                        <a:pt x="35518" y="58533"/>
                        <a:pt x="28183" y="43007"/>
                        <a:pt x="20182" y="28815"/>
                      </a:cubicBezTo>
                      <a:cubicBezTo>
                        <a:pt x="14277" y="18242"/>
                        <a:pt x="7419" y="8908"/>
                        <a:pt x="2656" y="812"/>
                      </a:cubicBezTo>
                      <a:cubicBezTo>
                        <a:pt x="2466" y="240"/>
                        <a:pt x="1609" y="-141"/>
                        <a:pt x="942" y="50"/>
                      </a:cubicBezTo>
                      <a:cubicBezTo>
                        <a:pt x="275" y="240"/>
                        <a:pt x="-201" y="907"/>
                        <a:pt x="85" y="14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0" name="Google Shape;870;p21"/>
                <p:cNvSpPr/>
                <p:nvPr/>
              </p:nvSpPr>
              <p:spPr>
                <a:xfrm>
                  <a:off x="4349134" y="4870554"/>
                  <a:ext cx="21064" cy="7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4" h="70120" extrusionOk="0">
                      <a:moveTo>
                        <a:pt x="389" y="4736"/>
                      </a:moveTo>
                      <a:cubicBezTo>
                        <a:pt x="1246" y="7688"/>
                        <a:pt x="961" y="10831"/>
                        <a:pt x="1532" y="14261"/>
                      </a:cubicBezTo>
                      <a:cubicBezTo>
                        <a:pt x="3628" y="26453"/>
                        <a:pt x="5818" y="41026"/>
                        <a:pt x="8200" y="54075"/>
                      </a:cubicBezTo>
                      <a:cubicBezTo>
                        <a:pt x="9057" y="58647"/>
                        <a:pt x="10105" y="63124"/>
                        <a:pt x="11629" y="67124"/>
                      </a:cubicBezTo>
                      <a:cubicBezTo>
                        <a:pt x="12295" y="69315"/>
                        <a:pt x="14962" y="70553"/>
                        <a:pt x="17534" y="69982"/>
                      </a:cubicBezTo>
                      <a:cubicBezTo>
                        <a:pt x="20106" y="69410"/>
                        <a:pt x="21630" y="67124"/>
                        <a:pt x="20868" y="64933"/>
                      </a:cubicBezTo>
                      <a:cubicBezTo>
                        <a:pt x="16486" y="50074"/>
                        <a:pt x="18106" y="30262"/>
                        <a:pt x="14581" y="14451"/>
                      </a:cubicBezTo>
                      <a:cubicBezTo>
                        <a:pt x="14105" y="12165"/>
                        <a:pt x="13724" y="9784"/>
                        <a:pt x="12676" y="7783"/>
                      </a:cubicBezTo>
                      <a:cubicBezTo>
                        <a:pt x="11343" y="5402"/>
                        <a:pt x="9533" y="3783"/>
                        <a:pt x="7533" y="1973"/>
                      </a:cubicBezTo>
                      <a:cubicBezTo>
                        <a:pt x="6580" y="259"/>
                        <a:pt x="4199" y="-503"/>
                        <a:pt x="2294" y="354"/>
                      </a:cubicBezTo>
                      <a:cubicBezTo>
                        <a:pt x="294" y="1116"/>
                        <a:pt x="-563" y="3116"/>
                        <a:pt x="389" y="48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71" name="Google Shape;871;p21"/>
              <p:cNvGrpSpPr/>
              <p:nvPr/>
            </p:nvGrpSpPr>
            <p:grpSpPr>
              <a:xfrm>
                <a:off x="8530309" y="4937484"/>
                <a:ext cx="204708" cy="113087"/>
                <a:chOff x="4165490" y="4856571"/>
                <a:chExt cx="204708" cy="113087"/>
              </a:xfrm>
            </p:grpSpPr>
            <p:sp>
              <p:nvSpPr>
                <p:cNvPr id="872" name="Google Shape;872;p21"/>
                <p:cNvSpPr/>
                <p:nvPr/>
              </p:nvSpPr>
              <p:spPr>
                <a:xfrm>
                  <a:off x="4165490" y="4859369"/>
                  <a:ext cx="142672" cy="11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72" h="110289" extrusionOk="0">
                      <a:moveTo>
                        <a:pt x="1439" y="2681"/>
                      </a:moveTo>
                      <a:cubicBezTo>
                        <a:pt x="5821" y="2871"/>
                        <a:pt x="10393" y="5062"/>
                        <a:pt x="15822" y="8015"/>
                      </a:cubicBezTo>
                      <a:cubicBezTo>
                        <a:pt x="24490" y="12682"/>
                        <a:pt x="34681" y="19921"/>
                        <a:pt x="45445" y="28779"/>
                      </a:cubicBezTo>
                      <a:cubicBezTo>
                        <a:pt x="57160" y="38400"/>
                        <a:pt x="69448" y="49734"/>
                        <a:pt x="81640" y="60783"/>
                      </a:cubicBezTo>
                      <a:cubicBezTo>
                        <a:pt x="103166" y="80309"/>
                        <a:pt x="124026" y="99169"/>
                        <a:pt x="136408" y="109361"/>
                      </a:cubicBezTo>
                      <a:cubicBezTo>
                        <a:pt x="137837" y="110599"/>
                        <a:pt x="140123" y="110599"/>
                        <a:pt x="141552" y="109361"/>
                      </a:cubicBezTo>
                      <a:cubicBezTo>
                        <a:pt x="142981" y="108218"/>
                        <a:pt x="143076" y="106218"/>
                        <a:pt x="141647" y="104979"/>
                      </a:cubicBezTo>
                      <a:cubicBezTo>
                        <a:pt x="130027" y="94121"/>
                        <a:pt x="111739" y="73451"/>
                        <a:pt x="90688" y="53640"/>
                      </a:cubicBezTo>
                      <a:cubicBezTo>
                        <a:pt x="78496" y="42209"/>
                        <a:pt x="65352" y="31065"/>
                        <a:pt x="52779" y="21921"/>
                      </a:cubicBezTo>
                      <a:cubicBezTo>
                        <a:pt x="40777" y="13158"/>
                        <a:pt x="29252" y="6110"/>
                        <a:pt x="19156" y="2585"/>
                      </a:cubicBezTo>
                      <a:cubicBezTo>
                        <a:pt x="12298" y="204"/>
                        <a:pt x="6202" y="-462"/>
                        <a:pt x="1249" y="300"/>
                      </a:cubicBezTo>
                      <a:cubicBezTo>
                        <a:pt x="487" y="300"/>
                        <a:pt x="-85" y="871"/>
                        <a:pt x="10" y="1538"/>
                      </a:cubicBezTo>
                      <a:cubicBezTo>
                        <a:pt x="10" y="2205"/>
                        <a:pt x="677" y="2681"/>
                        <a:pt x="1439" y="258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3" name="Google Shape;873;p21"/>
                <p:cNvSpPr/>
                <p:nvPr/>
              </p:nvSpPr>
              <p:spPr>
                <a:xfrm>
                  <a:off x="4264666" y="4856571"/>
                  <a:ext cx="59291" cy="91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91" h="91546" extrusionOk="0">
                      <a:moveTo>
                        <a:pt x="85" y="1478"/>
                      </a:moveTo>
                      <a:cubicBezTo>
                        <a:pt x="1704" y="10051"/>
                        <a:pt x="3037" y="20338"/>
                        <a:pt x="6562" y="31101"/>
                      </a:cubicBezTo>
                      <a:cubicBezTo>
                        <a:pt x="9800" y="40721"/>
                        <a:pt x="14563" y="50341"/>
                        <a:pt x="19897" y="59105"/>
                      </a:cubicBezTo>
                      <a:cubicBezTo>
                        <a:pt x="29041" y="73964"/>
                        <a:pt x="40661" y="85870"/>
                        <a:pt x="51805" y="90918"/>
                      </a:cubicBezTo>
                      <a:cubicBezTo>
                        <a:pt x="54091" y="92156"/>
                        <a:pt x="57139" y="91490"/>
                        <a:pt x="58568" y="89585"/>
                      </a:cubicBezTo>
                      <a:cubicBezTo>
                        <a:pt x="59997" y="87680"/>
                        <a:pt x="59235" y="85013"/>
                        <a:pt x="56949" y="83870"/>
                      </a:cubicBezTo>
                      <a:cubicBezTo>
                        <a:pt x="52186" y="80917"/>
                        <a:pt x="48281" y="75773"/>
                        <a:pt x="43995" y="69963"/>
                      </a:cubicBezTo>
                      <a:cubicBezTo>
                        <a:pt x="35518" y="58533"/>
                        <a:pt x="28183" y="43007"/>
                        <a:pt x="20182" y="28815"/>
                      </a:cubicBezTo>
                      <a:cubicBezTo>
                        <a:pt x="14277" y="18242"/>
                        <a:pt x="7419" y="8908"/>
                        <a:pt x="2656" y="812"/>
                      </a:cubicBezTo>
                      <a:cubicBezTo>
                        <a:pt x="2466" y="240"/>
                        <a:pt x="1609" y="-141"/>
                        <a:pt x="942" y="50"/>
                      </a:cubicBezTo>
                      <a:cubicBezTo>
                        <a:pt x="275" y="240"/>
                        <a:pt x="-201" y="907"/>
                        <a:pt x="85" y="14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4" name="Google Shape;874;p21"/>
                <p:cNvSpPr/>
                <p:nvPr/>
              </p:nvSpPr>
              <p:spPr>
                <a:xfrm>
                  <a:off x="4349134" y="4870554"/>
                  <a:ext cx="21064" cy="7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4" h="70120" extrusionOk="0">
                      <a:moveTo>
                        <a:pt x="389" y="4736"/>
                      </a:moveTo>
                      <a:cubicBezTo>
                        <a:pt x="1246" y="7688"/>
                        <a:pt x="961" y="10831"/>
                        <a:pt x="1532" y="14261"/>
                      </a:cubicBezTo>
                      <a:cubicBezTo>
                        <a:pt x="3628" y="26453"/>
                        <a:pt x="5818" y="41026"/>
                        <a:pt x="8200" y="54075"/>
                      </a:cubicBezTo>
                      <a:cubicBezTo>
                        <a:pt x="9057" y="58647"/>
                        <a:pt x="10105" y="63124"/>
                        <a:pt x="11629" y="67124"/>
                      </a:cubicBezTo>
                      <a:cubicBezTo>
                        <a:pt x="12295" y="69315"/>
                        <a:pt x="14962" y="70553"/>
                        <a:pt x="17534" y="69982"/>
                      </a:cubicBezTo>
                      <a:cubicBezTo>
                        <a:pt x="20106" y="69410"/>
                        <a:pt x="21630" y="67124"/>
                        <a:pt x="20868" y="64933"/>
                      </a:cubicBezTo>
                      <a:cubicBezTo>
                        <a:pt x="16486" y="50074"/>
                        <a:pt x="18106" y="30262"/>
                        <a:pt x="14581" y="14451"/>
                      </a:cubicBezTo>
                      <a:cubicBezTo>
                        <a:pt x="14105" y="12165"/>
                        <a:pt x="13724" y="9784"/>
                        <a:pt x="12676" y="7783"/>
                      </a:cubicBezTo>
                      <a:cubicBezTo>
                        <a:pt x="11343" y="5402"/>
                        <a:pt x="9533" y="3783"/>
                        <a:pt x="7533" y="1973"/>
                      </a:cubicBezTo>
                      <a:cubicBezTo>
                        <a:pt x="6580" y="259"/>
                        <a:pt x="4199" y="-503"/>
                        <a:pt x="2294" y="354"/>
                      </a:cubicBezTo>
                      <a:cubicBezTo>
                        <a:pt x="294" y="1116"/>
                        <a:pt x="-563" y="3116"/>
                        <a:pt x="389" y="48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75" name="Google Shape;875;p21"/>
              <p:cNvGrpSpPr/>
              <p:nvPr/>
            </p:nvGrpSpPr>
            <p:grpSpPr>
              <a:xfrm>
                <a:off x="5823200" y="4937484"/>
                <a:ext cx="204708" cy="113087"/>
                <a:chOff x="4165490" y="4856571"/>
                <a:chExt cx="204708" cy="113087"/>
              </a:xfrm>
            </p:grpSpPr>
            <p:sp>
              <p:nvSpPr>
                <p:cNvPr id="876" name="Google Shape;876;p21"/>
                <p:cNvSpPr/>
                <p:nvPr/>
              </p:nvSpPr>
              <p:spPr>
                <a:xfrm>
                  <a:off x="4165490" y="4859369"/>
                  <a:ext cx="142672" cy="11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72" h="110289" extrusionOk="0">
                      <a:moveTo>
                        <a:pt x="1439" y="2681"/>
                      </a:moveTo>
                      <a:cubicBezTo>
                        <a:pt x="5821" y="2871"/>
                        <a:pt x="10393" y="5062"/>
                        <a:pt x="15822" y="8015"/>
                      </a:cubicBezTo>
                      <a:cubicBezTo>
                        <a:pt x="24490" y="12682"/>
                        <a:pt x="34681" y="19921"/>
                        <a:pt x="45445" y="28779"/>
                      </a:cubicBezTo>
                      <a:cubicBezTo>
                        <a:pt x="57160" y="38400"/>
                        <a:pt x="69448" y="49734"/>
                        <a:pt x="81640" y="60783"/>
                      </a:cubicBezTo>
                      <a:cubicBezTo>
                        <a:pt x="103166" y="80309"/>
                        <a:pt x="124026" y="99169"/>
                        <a:pt x="136408" y="109361"/>
                      </a:cubicBezTo>
                      <a:cubicBezTo>
                        <a:pt x="137837" y="110599"/>
                        <a:pt x="140123" y="110599"/>
                        <a:pt x="141552" y="109361"/>
                      </a:cubicBezTo>
                      <a:cubicBezTo>
                        <a:pt x="142981" y="108218"/>
                        <a:pt x="143076" y="106218"/>
                        <a:pt x="141647" y="104979"/>
                      </a:cubicBezTo>
                      <a:cubicBezTo>
                        <a:pt x="130027" y="94121"/>
                        <a:pt x="111739" y="73451"/>
                        <a:pt x="90688" y="53640"/>
                      </a:cubicBezTo>
                      <a:cubicBezTo>
                        <a:pt x="78496" y="42209"/>
                        <a:pt x="65352" y="31065"/>
                        <a:pt x="52779" y="21921"/>
                      </a:cubicBezTo>
                      <a:cubicBezTo>
                        <a:pt x="40777" y="13158"/>
                        <a:pt x="29252" y="6110"/>
                        <a:pt x="19156" y="2585"/>
                      </a:cubicBezTo>
                      <a:cubicBezTo>
                        <a:pt x="12298" y="204"/>
                        <a:pt x="6202" y="-462"/>
                        <a:pt x="1249" y="300"/>
                      </a:cubicBezTo>
                      <a:cubicBezTo>
                        <a:pt x="487" y="300"/>
                        <a:pt x="-85" y="871"/>
                        <a:pt x="10" y="1538"/>
                      </a:cubicBezTo>
                      <a:cubicBezTo>
                        <a:pt x="10" y="2205"/>
                        <a:pt x="677" y="2681"/>
                        <a:pt x="1439" y="258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7" name="Google Shape;877;p21"/>
                <p:cNvSpPr/>
                <p:nvPr/>
              </p:nvSpPr>
              <p:spPr>
                <a:xfrm>
                  <a:off x="4264666" y="4856571"/>
                  <a:ext cx="59291" cy="91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91" h="91546" extrusionOk="0">
                      <a:moveTo>
                        <a:pt x="85" y="1478"/>
                      </a:moveTo>
                      <a:cubicBezTo>
                        <a:pt x="1704" y="10051"/>
                        <a:pt x="3037" y="20338"/>
                        <a:pt x="6562" y="31101"/>
                      </a:cubicBezTo>
                      <a:cubicBezTo>
                        <a:pt x="9800" y="40721"/>
                        <a:pt x="14563" y="50341"/>
                        <a:pt x="19897" y="59105"/>
                      </a:cubicBezTo>
                      <a:cubicBezTo>
                        <a:pt x="29041" y="73964"/>
                        <a:pt x="40661" y="85870"/>
                        <a:pt x="51805" y="90918"/>
                      </a:cubicBezTo>
                      <a:cubicBezTo>
                        <a:pt x="54091" y="92156"/>
                        <a:pt x="57139" y="91490"/>
                        <a:pt x="58568" y="89585"/>
                      </a:cubicBezTo>
                      <a:cubicBezTo>
                        <a:pt x="59997" y="87680"/>
                        <a:pt x="59235" y="85013"/>
                        <a:pt x="56949" y="83870"/>
                      </a:cubicBezTo>
                      <a:cubicBezTo>
                        <a:pt x="52186" y="80917"/>
                        <a:pt x="48281" y="75773"/>
                        <a:pt x="43995" y="69963"/>
                      </a:cubicBezTo>
                      <a:cubicBezTo>
                        <a:pt x="35518" y="58533"/>
                        <a:pt x="28183" y="43007"/>
                        <a:pt x="20182" y="28815"/>
                      </a:cubicBezTo>
                      <a:cubicBezTo>
                        <a:pt x="14277" y="18242"/>
                        <a:pt x="7419" y="8908"/>
                        <a:pt x="2656" y="812"/>
                      </a:cubicBezTo>
                      <a:cubicBezTo>
                        <a:pt x="2466" y="240"/>
                        <a:pt x="1609" y="-141"/>
                        <a:pt x="942" y="50"/>
                      </a:cubicBezTo>
                      <a:cubicBezTo>
                        <a:pt x="275" y="240"/>
                        <a:pt x="-201" y="907"/>
                        <a:pt x="85" y="14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8" name="Google Shape;878;p21"/>
                <p:cNvSpPr/>
                <p:nvPr/>
              </p:nvSpPr>
              <p:spPr>
                <a:xfrm>
                  <a:off x="4349134" y="4870554"/>
                  <a:ext cx="21064" cy="7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4" h="70120" extrusionOk="0">
                      <a:moveTo>
                        <a:pt x="389" y="4736"/>
                      </a:moveTo>
                      <a:cubicBezTo>
                        <a:pt x="1246" y="7688"/>
                        <a:pt x="961" y="10831"/>
                        <a:pt x="1532" y="14261"/>
                      </a:cubicBezTo>
                      <a:cubicBezTo>
                        <a:pt x="3628" y="26453"/>
                        <a:pt x="5818" y="41026"/>
                        <a:pt x="8200" y="54075"/>
                      </a:cubicBezTo>
                      <a:cubicBezTo>
                        <a:pt x="9057" y="58647"/>
                        <a:pt x="10105" y="63124"/>
                        <a:pt x="11629" y="67124"/>
                      </a:cubicBezTo>
                      <a:cubicBezTo>
                        <a:pt x="12295" y="69315"/>
                        <a:pt x="14962" y="70553"/>
                        <a:pt x="17534" y="69982"/>
                      </a:cubicBezTo>
                      <a:cubicBezTo>
                        <a:pt x="20106" y="69410"/>
                        <a:pt x="21630" y="67124"/>
                        <a:pt x="20868" y="64933"/>
                      </a:cubicBezTo>
                      <a:cubicBezTo>
                        <a:pt x="16486" y="50074"/>
                        <a:pt x="18106" y="30262"/>
                        <a:pt x="14581" y="14451"/>
                      </a:cubicBezTo>
                      <a:cubicBezTo>
                        <a:pt x="14105" y="12165"/>
                        <a:pt x="13724" y="9784"/>
                        <a:pt x="12676" y="7783"/>
                      </a:cubicBezTo>
                      <a:cubicBezTo>
                        <a:pt x="11343" y="5402"/>
                        <a:pt x="9533" y="3783"/>
                        <a:pt x="7533" y="1973"/>
                      </a:cubicBezTo>
                      <a:cubicBezTo>
                        <a:pt x="6580" y="259"/>
                        <a:pt x="4199" y="-503"/>
                        <a:pt x="2294" y="354"/>
                      </a:cubicBezTo>
                      <a:cubicBezTo>
                        <a:pt x="294" y="1116"/>
                        <a:pt x="-563" y="3116"/>
                        <a:pt x="389" y="48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879" name="Google Shape;879;p21"/>
            <p:cNvSpPr/>
            <p:nvPr/>
          </p:nvSpPr>
          <p:spPr>
            <a:xfrm>
              <a:off x="8503635" y="270928"/>
              <a:ext cx="705128" cy="382277"/>
            </a:xfrm>
            <a:custGeom>
              <a:avLst/>
              <a:gdLst/>
              <a:ahLst/>
              <a:cxnLst/>
              <a:rect l="l" t="t" r="r" b="b"/>
              <a:pathLst>
                <a:path w="705128" h="382277" extrusionOk="0">
                  <a:moveTo>
                    <a:pt x="694882" y="248052"/>
                  </a:moveTo>
                  <a:cubicBezTo>
                    <a:pt x="673451" y="302821"/>
                    <a:pt x="607157" y="342254"/>
                    <a:pt x="528100" y="355208"/>
                  </a:cubicBezTo>
                  <a:cubicBezTo>
                    <a:pt x="520956" y="356351"/>
                    <a:pt x="513621" y="357304"/>
                    <a:pt x="506192" y="358066"/>
                  </a:cubicBezTo>
                  <a:cubicBezTo>
                    <a:pt x="415228" y="389212"/>
                    <a:pt x="310834" y="389212"/>
                    <a:pt x="221299" y="364352"/>
                  </a:cubicBezTo>
                  <a:cubicBezTo>
                    <a:pt x="213679" y="363876"/>
                    <a:pt x="206059" y="363114"/>
                    <a:pt x="198534" y="362161"/>
                  </a:cubicBezTo>
                  <a:cubicBezTo>
                    <a:pt x="115667" y="351970"/>
                    <a:pt x="41658" y="316727"/>
                    <a:pt x="11940" y="261482"/>
                  </a:cubicBezTo>
                  <a:cubicBezTo>
                    <a:pt x="-27113" y="188521"/>
                    <a:pt x="33943" y="115559"/>
                    <a:pt x="132431" y="83460"/>
                  </a:cubicBezTo>
                  <a:cubicBezTo>
                    <a:pt x="139003" y="81364"/>
                    <a:pt x="145575" y="79364"/>
                    <a:pt x="150909" y="76983"/>
                  </a:cubicBezTo>
                  <a:cubicBezTo>
                    <a:pt x="188342" y="36692"/>
                    <a:pt x="253208" y="8308"/>
                    <a:pt x="321597" y="1164"/>
                  </a:cubicBezTo>
                  <a:cubicBezTo>
                    <a:pt x="422467" y="-8266"/>
                    <a:pt x="494476" y="41359"/>
                    <a:pt x="551721" y="86413"/>
                  </a:cubicBezTo>
                  <a:cubicBezTo>
                    <a:pt x="558008" y="88603"/>
                    <a:pt x="564866" y="90699"/>
                    <a:pt x="571724" y="92794"/>
                  </a:cubicBezTo>
                  <a:cubicBezTo>
                    <a:pt x="653829" y="118893"/>
                    <a:pt x="724505" y="168232"/>
                    <a:pt x="700311" y="233574"/>
                  </a:cubicBezTo>
                  <a:cubicBezTo>
                    <a:pt x="698883" y="238432"/>
                    <a:pt x="697073" y="243289"/>
                    <a:pt x="694882" y="2481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80" name="Google Shape;880;p21"/>
            <p:cNvGrpSpPr/>
            <p:nvPr/>
          </p:nvGrpSpPr>
          <p:grpSpPr>
            <a:xfrm>
              <a:off x="102277" y="3373586"/>
              <a:ext cx="461179" cy="461210"/>
              <a:chOff x="2957865" y="5957044"/>
              <a:chExt cx="794178" cy="794231"/>
            </a:xfrm>
          </p:grpSpPr>
          <p:sp>
            <p:nvSpPr>
              <p:cNvPr id="881" name="Google Shape;881;p21"/>
              <p:cNvSpPr/>
              <p:nvPr/>
            </p:nvSpPr>
            <p:spPr>
              <a:xfrm>
                <a:off x="2957865" y="5957044"/>
                <a:ext cx="794178" cy="794231"/>
              </a:xfrm>
              <a:custGeom>
                <a:avLst/>
                <a:gdLst/>
                <a:ahLst/>
                <a:cxnLst/>
                <a:rect l="l" t="t" r="r" b="b"/>
                <a:pathLst>
                  <a:path w="794178" h="794231" extrusionOk="0">
                    <a:moveTo>
                      <a:pt x="201182" y="424150"/>
                    </a:moveTo>
                    <a:cubicBezTo>
                      <a:pt x="80015" y="392411"/>
                      <a:pt x="-9786" y="333851"/>
                      <a:pt x="856" y="293462"/>
                    </a:cubicBezTo>
                    <a:cubicBezTo>
                      <a:pt x="11498" y="253073"/>
                      <a:pt x="118475" y="245792"/>
                      <a:pt x="239642" y="277593"/>
                    </a:cubicBezTo>
                    <a:cubicBezTo>
                      <a:pt x="176413" y="169557"/>
                      <a:pt x="154321" y="64696"/>
                      <a:pt x="190353" y="43661"/>
                    </a:cubicBezTo>
                    <a:cubicBezTo>
                      <a:pt x="226386" y="22627"/>
                      <a:pt x="307039" y="93136"/>
                      <a:pt x="370205" y="201420"/>
                    </a:cubicBezTo>
                    <a:cubicBezTo>
                      <a:pt x="401943" y="80192"/>
                      <a:pt x="460566" y="-9734"/>
                      <a:pt x="501017" y="846"/>
                    </a:cubicBezTo>
                    <a:cubicBezTo>
                      <a:pt x="541406" y="11425"/>
                      <a:pt x="548438" y="118527"/>
                      <a:pt x="516638" y="239756"/>
                    </a:cubicBezTo>
                    <a:cubicBezTo>
                      <a:pt x="624797" y="176341"/>
                      <a:pt x="729659" y="154435"/>
                      <a:pt x="750756" y="190467"/>
                    </a:cubicBezTo>
                    <a:cubicBezTo>
                      <a:pt x="771852" y="226500"/>
                      <a:pt x="701156" y="307029"/>
                      <a:pt x="593059" y="370132"/>
                    </a:cubicBezTo>
                    <a:cubicBezTo>
                      <a:pt x="714225" y="401871"/>
                      <a:pt x="803964" y="460680"/>
                      <a:pt x="793322" y="501069"/>
                    </a:cubicBezTo>
                    <a:cubicBezTo>
                      <a:pt x="782743" y="541458"/>
                      <a:pt x="675765" y="548428"/>
                      <a:pt x="554599" y="516689"/>
                    </a:cubicBezTo>
                    <a:cubicBezTo>
                      <a:pt x="617827" y="624724"/>
                      <a:pt x="639920" y="729586"/>
                      <a:pt x="603825" y="750869"/>
                    </a:cubicBezTo>
                    <a:cubicBezTo>
                      <a:pt x="567792" y="771904"/>
                      <a:pt x="487201" y="701084"/>
                      <a:pt x="423974" y="593111"/>
                    </a:cubicBezTo>
                    <a:cubicBezTo>
                      <a:pt x="392235" y="714339"/>
                      <a:pt x="333674" y="804016"/>
                      <a:pt x="293223" y="793374"/>
                    </a:cubicBezTo>
                    <a:cubicBezTo>
                      <a:pt x="252772" y="782732"/>
                      <a:pt x="245740" y="675942"/>
                      <a:pt x="277541" y="554713"/>
                    </a:cubicBezTo>
                    <a:cubicBezTo>
                      <a:pt x="169443" y="617817"/>
                      <a:pt x="64520" y="640034"/>
                      <a:pt x="43423" y="604001"/>
                    </a:cubicBezTo>
                    <a:cubicBezTo>
                      <a:pt x="22388" y="567720"/>
                      <a:pt x="93022" y="487191"/>
                      <a:pt x="201120" y="42402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2" name="Google Shape;882;p21"/>
              <p:cNvSpPr/>
              <p:nvPr/>
            </p:nvSpPr>
            <p:spPr>
              <a:xfrm>
                <a:off x="3072388" y="6281953"/>
                <a:ext cx="276661" cy="71547"/>
              </a:xfrm>
              <a:custGeom>
                <a:avLst/>
                <a:gdLst/>
                <a:ahLst/>
                <a:cxnLst/>
                <a:rect l="l" t="t" r="r" b="b"/>
                <a:pathLst>
                  <a:path w="276661" h="71547" extrusionOk="0">
                    <a:moveTo>
                      <a:pt x="1027" y="3030"/>
                    </a:moveTo>
                    <a:cubicBezTo>
                      <a:pt x="45337" y="17779"/>
                      <a:pt x="91015" y="30910"/>
                      <a:pt x="137129" y="42050"/>
                    </a:cubicBezTo>
                    <a:cubicBezTo>
                      <a:pt x="183306" y="53252"/>
                      <a:pt x="229855" y="62524"/>
                      <a:pt x="275596" y="71548"/>
                    </a:cubicBezTo>
                    <a:cubicBezTo>
                      <a:pt x="276094" y="71486"/>
                      <a:pt x="276529" y="71361"/>
                      <a:pt x="276654" y="70677"/>
                    </a:cubicBezTo>
                    <a:cubicBezTo>
                      <a:pt x="276716" y="70241"/>
                      <a:pt x="276405" y="69930"/>
                      <a:pt x="275970" y="69805"/>
                    </a:cubicBezTo>
                    <a:cubicBezTo>
                      <a:pt x="221392" y="57981"/>
                      <a:pt x="165881" y="44788"/>
                      <a:pt x="110867" y="30599"/>
                    </a:cubicBezTo>
                    <a:cubicBezTo>
                      <a:pt x="74088" y="21202"/>
                      <a:pt x="37558" y="11369"/>
                      <a:pt x="2023" y="43"/>
                    </a:cubicBezTo>
                    <a:cubicBezTo>
                      <a:pt x="1214" y="-144"/>
                      <a:pt x="342" y="292"/>
                      <a:pt x="94" y="1101"/>
                    </a:cubicBezTo>
                    <a:cubicBezTo>
                      <a:pt x="-217" y="1910"/>
                      <a:pt x="280" y="2719"/>
                      <a:pt x="1090" y="296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3" name="Google Shape;883;p21"/>
              <p:cNvSpPr/>
              <p:nvPr/>
            </p:nvSpPr>
            <p:spPr>
              <a:xfrm>
                <a:off x="3123242" y="6364696"/>
                <a:ext cx="218816" cy="119938"/>
              </a:xfrm>
              <a:custGeom>
                <a:avLst/>
                <a:gdLst/>
                <a:ahLst/>
                <a:cxnLst/>
                <a:rect l="l" t="t" r="r" b="b"/>
                <a:pathLst>
                  <a:path w="218816" h="119938" extrusionOk="0">
                    <a:moveTo>
                      <a:pt x="2137" y="119679"/>
                    </a:moveTo>
                    <a:cubicBezTo>
                      <a:pt x="32444" y="103748"/>
                      <a:pt x="62627" y="87069"/>
                      <a:pt x="92561" y="69893"/>
                    </a:cubicBezTo>
                    <a:cubicBezTo>
                      <a:pt x="112475" y="58443"/>
                      <a:pt x="132203" y="46681"/>
                      <a:pt x="152242" y="35728"/>
                    </a:cubicBezTo>
                    <a:cubicBezTo>
                      <a:pt x="173774" y="24028"/>
                      <a:pt x="195618" y="12577"/>
                      <a:pt x="217959" y="2682"/>
                    </a:cubicBezTo>
                    <a:cubicBezTo>
                      <a:pt x="218643" y="2434"/>
                      <a:pt x="219017" y="1625"/>
                      <a:pt x="218706" y="816"/>
                    </a:cubicBezTo>
                    <a:cubicBezTo>
                      <a:pt x="218395" y="69"/>
                      <a:pt x="217585" y="-180"/>
                      <a:pt x="216839" y="131"/>
                    </a:cubicBezTo>
                    <a:cubicBezTo>
                      <a:pt x="186532" y="12702"/>
                      <a:pt x="156971" y="27078"/>
                      <a:pt x="128095" y="42947"/>
                    </a:cubicBezTo>
                    <a:cubicBezTo>
                      <a:pt x="85031" y="66595"/>
                      <a:pt x="43397" y="93355"/>
                      <a:pt x="706" y="117314"/>
                    </a:cubicBezTo>
                    <a:cubicBezTo>
                      <a:pt x="22" y="117563"/>
                      <a:pt x="-165" y="118435"/>
                      <a:pt x="146" y="119181"/>
                    </a:cubicBezTo>
                    <a:cubicBezTo>
                      <a:pt x="457" y="119928"/>
                      <a:pt x="1390" y="120177"/>
                      <a:pt x="2075" y="119679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4" name="Google Shape;884;p21"/>
              <p:cNvSpPr/>
              <p:nvPr/>
            </p:nvSpPr>
            <p:spPr>
              <a:xfrm>
                <a:off x="3283223" y="6359074"/>
                <a:ext cx="53008" cy="248187"/>
              </a:xfrm>
              <a:custGeom>
                <a:avLst/>
                <a:gdLst/>
                <a:ahLst/>
                <a:cxnLst/>
                <a:rect l="l" t="t" r="r" b="b"/>
                <a:pathLst>
                  <a:path w="53008" h="248187" extrusionOk="0">
                    <a:moveTo>
                      <a:pt x="2778" y="247214"/>
                    </a:moveTo>
                    <a:lnTo>
                      <a:pt x="25928" y="118456"/>
                    </a:lnTo>
                    <a:lnTo>
                      <a:pt x="52999" y="1086"/>
                    </a:lnTo>
                    <a:cubicBezTo>
                      <a:pt x="53061" y="650"/>
                      <a:pt x="52813" y="152"/>
                      <a:pt x="52377" y="28"/>
                    </a:cubicBezTo>
                    <a:cubicBezTo>
                      <a:pt x="51941" y="-97"/>
                      <a:pt x="51506" y="214"/>
                      <a:pt x="51381" y="650"/>
                    </a:cubicBezTo>
                    <a:lnTo>
                      <a:pt x="21883" y="117398"/>
                    </a:lnTo>
                    <a:cubicBezTo>
                      <a:pt x="18958" y="130404"/>
                      <a:pt x="16344" y="143224"/>
                      <a:pt x="14291" y="156231"/>
                    </a:cubicBezTo>
                    <a:cubicBezTo>
                      <a:pt x="9374" y="186289"/>
                      <a:pt x="6014" y="216721"/>
                      <a:pt x="39" y="246530"/>
                    </a:cubicBezTo>
                    <a:cubicBezTo>
                      <a:pt x="-147" y="247401"/>
                      <a:pt x="350" y="248210"/>
                      <a:pt x="1097" y="248148"/>
                    </a:cubicBezTo>
                    <a:cubicBezTo>
                      <a:pt x="1844" y="248335"/>
                      <a:pt x="2591" y="247837"/>
                      <a:pt x="2715" y="247214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5" name="Google Shape;885;p21"/>
              <p:cNvSpPr/>
              <p:nvPr/>
            </p:nvSpPr>
            <p:spPr>
              <a:xfrm>
                <a:off x="3388200" y="6395788"/>
                <a:ext cx="85800" cy="193829"/>
              </a:xfrm>
              <a:custGeom>
                <a:avLst/>
                <a:gdLst/>
                <a:ahLst/>
                <a:cxnLst/>
                <a:rect l="l" t="t" r="r" b="b"/>
                <a:pathLst>
                  <a:path w="85800" h="193829" extrusionOk="0">
                    <a:moveTo>
                      <a:pt x="85679" y="191831"/>
                    </a:moveTo>
                    <a:cubicBezTo>
                      <a:pt x="85493" y="190213"/>
                      <a:pt x="85493" y="188844"/>
                      <a:pt x="85057" y="187599"/>
                    </a:cubicBezTo>
                    <a:cubicBezTo>
                      <a:pt x="81696" y="175464"/>
                      <a:pt x="75287" y="164511"/>
                      <a:pt x="70246" y="153060"/>
                    </a:cubicBezTo>
                    <a:cubicBezTo>
                      <a:pt x="48091" y="102154"/>
                      <a:pt x="25937" y="51248"/>
                      <a:pt x="2911" y="840"/>
                    </a:cubicBezTo>
                    <a:cubicBezTo>
                      <a:pt x="2599" y="93"/>
                      <a:pt x="1666" y="-156"/>
                      <a:pt x="919" y="93"/>
                    </a:cubicBezTo>
                    <a:cubicBezTo>
                      <a:pt x="172" y="342"/>
                      <a:pt x="-201" y="1400"/>
                      <a:pt x="110" y="2147"/>
                    </a:cubicBezTo>
                    <a:cubicBezTo>
                      <a:pt x="22265" y="53053"/>
                      <a:pt x="42677" y="104581"/>
                      <a:pt x="64894" y="155550"/>
                    </a:cubicBezTo>
                    <a:cubicBezTo>
                      <a:pt x="69873" y="167000"/>
                      <a:pt x="73669" y="179011"/>
                      <a:pt x="80390" y="189591"/>
                    </a:cubicBezTo>
                    <a:cubicBezTo>
                      <a:pt x="81199" y="190898"/>
                      <a:pt x="82194" y="191893"/>
                      <a:pt x="83128" y="193013"/>
                    </a:cubicBezTo>
                    <a:cubicBezTo>
                      <a:pt x="83439" y="193760"/>
                      <a:pt x="84248" y="194009"/>
                      <a:pt x="84995" y="193698"/>
                    </a:cubicBezTo>
                    <a:cubicBezTo>
                      <a:pt x="85679" y="193449"/>
                      <a:pt x="85991" y="192640"/>
                      <a:pt x="85679" y="19183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6" name="Google Shape;886;p21"/>
              <p:cNvSpPr/>
              <p:nvPr/>
            </p:nvSpPr>
            <p:spPr>
              <a:xfrm>
                <a:off x="3392075" y="6350855"/>
                <a:ext cx="200358" cy="69626"/>
              </a:xfrm>
              <a:custGeom>
                <a:avLst/>
                <a:gdLst/>
                <a:ahLst/>
                <a:cxnLst/>
                <a:rect l="l" t="t" r="r" b="b"/>
                <a:pathLst>
                  <a:path w="200358" h="69626" extrusionOk="0">
                    <a:moveTo>
                      <a:pt x="1401" y="4699"/>
                    </a:moveTo>
                    <a:cubicBezTo>
                      <a:pt x="20320" y="13038"/>
                      <a:pt x="39736" y="20382"/>
                      <a:pt x="59650" y="26729"/>
                    </a:cubicBezTo>
                    <a:cubicBezTo>
                      <a:pt x="105391" y="41852"/>
                      <a:pt x="152937" y="53427"/>
                      <a:pt x="197931" y="69483"/>
                    </a:cubicBezTo>
                    <a:cubicBezTo>
                      <a:pt x="198864" y="69919"/>
                      <a:pt x="199922" y="69296"/>
                      <a:pt x="200233" y="68487"/>
                    </a:cubicBezTo>
                    <a:cubicBezTo>
                      <a:pt x="200607" y="67429"/>
                      <a:pt x="200109" y="66434"/>
                      <a:pt x="199175" y="66185"/>
                    </a:cubicBezTo>
                    <a:cubicBezTo>
                      <a:pt x="154306" y="49693"/>
                      <a:pt x="106760" y="37931"/>
                      <a:pt x="61020" y="22560"/>
                    </a:cubicBezTo>
                    <a:cubicBezTo>
                      <a:pt x="41354" y="16025"/>
                      <a:pt x="22062" y="8744"/>
                      <a:pt x="3393" y="219"/>
                    </a:cubicBezTo>
                    <a:cubicBezTo>
                      <a:pt x="2210" y="-342"/>
                      <a:pt x="778" y="219"/>
                      <a:pt x="219" y="1401"/>
                    </a:cubicBezTo>
                    <a:cubicBezTo>
                      <a:pt x="-342" y="2583"/>
                      <a:pt x="219" y="4077"/>
                      <a:pt x="1401" y="4637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7" name="Google Shape;887;p21"/>
              <p:cNvSpPr/>
              <p:nvPr/>
            </p:nvSpPr>
            <p:spPr>
              <a:xfrm>
                <a:off x="3388573" y="6243342"/>
                <a:ext cx="172533" cy="83223"/>
              </a:xfrm>
              <a:custGeom>
                <a:avLst/>
                <a:gdLst/>
                <a:ahLst/>
                <a:cxnLst/>
                <a:rect l="l" t="t" r="r" b="b"/>
                <a:pathLst>
                  <a:path w="172533" h="83223" extrusionOk="0">
                    <a:moveTo>
                      <a:pt x="2040" y="83026"/>
                    </a:moveTo>
                    <a:cubicBezTo>
                      <a:pt x="29485" y="67468"/>
                      <a:pt x="57116" y="52843"/>
                      <a:pt x="85183" y="39463"/>
                    </a:cubicBezTo>
                    <a:cubicBezTo>
                      <a:pt x="113249" y="26083"/>
                      <a:pt x="141939" y="13761"/>
                      <a:pt x="171561" y="2809"/>
                    </a:cubicBezTo>
                    <a:cubicBezTo>
                      <a:pt x="172308" y="2560"/>
                      <a:pt x="172744" y="1751"/>
                      <a:pt x="172432" y="1004"/>
                    </a:cubicBezTo>
                    <a:cubicBezTo>
                      <a:pt x="172121" y="257"/>
                      <a:pt x="171312" y="-179"/>
                      <a:pt x="170503" y="70"/>
                    </a:cubicBezTo>
                    <a:cubicBezTo>
                      <a:pt x="140818" y="11023"/>
                      <a:pt x="112129" y="23345"/>
                      <a:pt x="83938" y="36912"/>
                    </a:cubicBezTo>
                    <a:cubicBezTo>
                      <a:pt x="55747" y="50479"/>
                      <a:pt x="28178" y="65103"/>
                      <a:pt x="734" y="80474"/>
                    </a:cubicBezTo>
                    <a:cubicBezTo>
                      <a:pt x="49" y="80972"/>
                      <a:pt x="-200" y="81781"/>
                      <a:pt x="173" y="82590"/>
                    </a:cubicBezTo>
                    <a:cubicBezTo>
                      <a:pt x="609" y="83150"/>
                      <a:pt x="1418" y="83399"/>
                      <a:pt x="2103" y="8308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8" name="Google Shape;888;p21"/>
              <p:cNvSpPr/>
              <p:nvPr/>
            </p:nvSpPr>
            <p:spPr>
              <a:xfrm>
                <a:off x="3368133" y="6109259"/>
                <a:ext cx="70134" cy="209866"/>
              </a:xfrm>
              <a:custGeom>
                <a:avLst/>
                <a:gdLst/>
                <a:ahLst/>
                <a:cxnLst/>
                <a:rect l="l" t="t" r="r" b="b"/>
                <a:pathLst>
                  <a:path w="70134" h="209866" extrusionOk="0">
                    <a:moveTo>
                      <a:pt x="2939" y="208645"/>
                    </a:moveTo>
                    <a:cubicBezTo>
                      <a:pt x="3935" y="205969"/>
                      <a:pt x="5179" y="203356"/>
                      <a:pt x="6050" y="200431"/>
                    </a:cubicBezTo>
                    <a:cubicBezTo>
                      <a:pt x="13518" y="175787"/>
                      <a:pt x="19244" y="150209"/>
                      <a:pt x="27583" y="125565"/>
                    </a:cubicBezTo>
                    <a:cubicBezTo>
                      <a:pt x="41523" y="84119"/>
                      <a:pt x="57454" y="43232"/>
                      <a:pt x="70087" y="1847"/>
                    </a:cubicBezTo>
                    <a:cubicBezTo>
                      <a:pt x="70274" y="1225"/>
                      <a:pt x="69901" y="416"/>
                      <a:pt x="69154" y="43"/>
                    </a:cubicBezTo>
                    <a:cubicBezTo>
                      <a:pt x="68345" y="-144"/>
                      <a:pt x="67598" y="292"/>
                      <a:pt x="67287" y="1163"/>
                    </a:cubicBezTo>
                    <a:cubicBezTo>
                      <a:pt x="51729" y="48957"/>
                      <a:pt x="31192" y="96067"/>
                      <a:pt x="15510" y="144546"/>
                    </a:cubicBezTo>
                    <a:cubicBezTo>
                      <a:pt x="9473" y="163278"/>
                      <a:pt x="2254" y="182072"/>
                      <a:pt x="138" y="201426"/>
                    </a:cubicBezTo>
                    <a:cubicBezTo>
                      <a:pt x="-173" y="203853"/>
                      <a:pt x="138" y="205907"/>
                      <a:pt x="138" y="208210"/>
                    </a:cubicBezTo>
                    <a:cubicBezTo>
                      <a:pt x="-48" y="209081"/>
                      <a:pt x="512" y="209641"/>
                      <a:pt x="1259" y="209828"/>
                    </a:cubicBezTo>
                    <a:cubicBezTo>
                      <a:pt x="2005" y="210014"/>
                      <a:pt x="2752" y="209517"/>
                      <a:pt x="2939" y="20870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9" name="Google Shape;889;p21"/>
              <p:cNvSpPr/>
              <p:nvPr/>
            </p:nvSpPr>
            <p:spPr>
              <a:xfrm>
                <a:off x="3178308" y="6082079"/>
                <a:ext cx="155149" cy="227956"/>
              </a:xfrm>
              <a:custGeom>
                <a:avLst/>
                <a:gdLst/>
                <a:ahLst/>
                <a:cxnLst/>
                <a:rect l="l" t="t" r="r" b="b"/>
                <a:pathLst>
                  <a:path w="155149" h="227956" extrusionOk="0">
                    <a:moveTo>
                      <a:pt x="154865" y="225868"/>
                    </a:moveTo>
                    <a:lnTo>
                      <a:pt x="2084" y="525"/>
                    </a:lnTo>
                    <a:cubicBezTo>
                      <a:pt x="1711" y="-35"/>
                      <a:pt x="1026" y="-222"/>
                      <a:pt x="466" y="338"/>
                    </a:cubicBezTo>
                    <a:cubicBezTo>
                      <a:pt x="-32" y="649"/>
                      <a:pt x="-156" y="1334"/>
                      <a:pt x="217" y="1832"/>
                    </a:cubicBezTo>
                    <a:cubicBezTo>
                      <a:pt x="36250" y="54107"/>
                      <a:pt x="69606" y="108187"/>
                      <a:pt x="105265" y="160773"/>
                    </a:cubicBezTo>
                    <a:cubicBezTo>
                      <a:pt x="120575" y="183239"/>
                      <a:pt x="136506" y="205456"/>
                      <a:pt x="152624" y="227486"/>
                    </a:cubicBezTo>
                    <a:cubicBezTo>
                      <a:pt x="153060" y="228046"/>
                      <a:pt x="153993" y="228046"/>
                      <a:pt x="154553" y="227797"/>
                    </a:cubicBezTo>
                    <a:cubicBezTo>
                      <a:pt x="155176" y="227299"/>
                      <a:pt x="155363" y="226428"/>
                      <a:pt x="154865" y="22586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0" name="Google Shape;890;p21"/>
              <p:cNvSpPr/>
              <p:nvPr/>
            </p:nvSpPr>
            <p:spPr>
              <a:xfrm rot="-77336">
                <a:off x="3257174" y="6256591"/>
                <a:ext cx="195582" cy="195582"/>
              </a:xfrm>
              <a:custGeom>
                <a:avLst/>
                <a:gdLst/>
                <a:ahLst/>
                <a:cxnLst/>
                <a:rect l="l" t="t" r="r" b="b"/>
                <a:pathLst>
                  <a:path w="195533" h="195533" extrusionOk="0">
                    <a:moveTo>
                      <a:pt x="195534" y="97767"/>
                    </a:moveTo>
                    <a:cubicBezTo>
                      <a:pt x="195534" y="151762"/>
                      <a:pt x="151762" y="195534"/>
                      <a:pt x="97767" y="195534"/>
                    </a:cubicBezTo>
                    <a:cubicBezTo>
                      <a:pt x="43772" y="195534"/>
                      <a:pt x="0" y="151762"/>
                      <a:pt x="0" y="97767"/>
                    </a:cubicBezTo>
                    <a:cubicBezTo>
                      <a:pt x="0" y="43772"/>
                      <a:pt x="43772" y="0"/>
                      <a:pt x="97767" y="0"/>
                    </a:cubicBezTo>
                    <a:cubicBezTo>
                      <a:pt x="151762" y="0"/>
                      <a:pt x="195534" y="43772"/>
                      <a:pt x="195534" y="9776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91" name="Google Shape;891;p21"/>
          <p:cNvSpPr txBox="1">
            <a:spLocks noGrp="1"/>
          </p:cNvSpPr>
          <p:nvPr>
            <p:ph type="subTitle" idx="1"/>
          </p:nvPr>
        </p:nvSpPr>
        <p:spPr>
          <a:xfrm>
            <a:off x="715100" y="1020425"/>
            <a:ext cx="7708800" cy="20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892" name="Google Shape;892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8800" cy="5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design ">
  <p:cSld name="CUSTOM_2"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5" name="Google Shape;985;p24"/>
          <p:cNvGrpSpPr/>
          <p:nvPr/>
        </p:nvGrpSpPr>
        <p:grpSpPr>
          <a:xfrm>
            <a:off x="-2172676" y="-172210"/>
            <a:ext cx="13165960" cy="6040045"/>
            <a:chOff x="-2172676" y="-172209"/>
            <a:chExt cx="13165960" cy="6040045"/>
          </a:xfrm>
        </p:grpSpPr>
        <p:grpSp>
          <p:nvGrpSpPr>
            <p:cNvPr id="986" name="Google Shape;986;p24"/>
            <p:cNvGrpSpPr/>
            <p:nvPr/>
          </p:nvGrpSpPr>
          <p:grpSpPr>
            <a:xfrm>
              <a:off x="5141774" y="3209189"/>
              <a:ext cx="5851510" cy="2518684"/>
              <a:chOff x="5141774" y="3209189"/>
              <a:chExt cx="5851510" cy="2518684"/>
            </a:xfrm>
          </p:grpSpPr>
          <p:sp>
            <p:nvSpPr>
              <p:cNvPr id="987" name="Google Shape;987;p24"/>
              <p:cNvSpPr/>
              <p:nvPr/>
            </p:nvSpPr>
            <p:spPr>
              <a:xfrm rot="-731480" flipH="1">
                <a:off x="5219720" y="3795396"/>
                <a:ext cx="5695618" cy="1346270"/>
              </a:xfrm>
              <a:custGeom>
                <a:avLst/>
                <a:gdLst/>
                <a:ahLst/>
                <a:cxnLst/>
                <a:rect l="l" t="t" r="r" b="b"/>
                <a:pathLst>
                  <a:path w="6873049" h="1322513" extrusionOk="0">
                    <a:moveTo>
                      <a:pt x="6452712" y="461358"/>
                    </a:moveTo>
                    <a:cubicBezTo>
                      <a:pt x="6350890" y="447356"/>
                      <a:pt x="6271832" y="369823"/>
                      <a:pt x="6178011" y="328770"/>
                    </a:cubicBezTo>
                    <a:cubicBezTo>
                      <a:pt x="6073902" y="283240"/>
                      <a:pt x="5953411" y="284193"/>
                      <a:pt x="5842350" y="310006"/>
                    </a:cubicBezTo>
                    <a:cubicBezTo>
                      <a:pt x="5731288" y="335818"/>
                      <a:pt x="5630514" y="377347"/>
                      <a:pt x="5527834" y="425925"/>
                    </a:cubicBezTo>
                    <a:cubicBezTo>
                      <a:pt x="5420106" y="344105"/>
                      <a:pt x="5282851" y="300290"/>
                      <a:pt x="5146453" y="304100"/>
                    </a:cubicBezTo>
                    <a:cubicBezTo>
                      <a:pt x="5010055" y="307910"/>
                      <a:pt x="4851654" y="353344"/>
                      <a:pt x="4748880" y="441069"/>
                    </a:cubicBezTo>
                    <a:cubicBezTo>
                      <a:pt x="4629246" y="369156"/>
                      <a:pt x="4473607" y="400207"/>
                      <a:pt x="4343019" y="450880"/>
                    </a:cubicBezTo>
                    <a:cubicBezTo>
                      <a:pt x="4212432" y="501458"/>
                      <a:pt x="4082987" y="570514"/>
                      <a:pt x="3942588" y="568800"/>
                    </a:cubicBezTo>
                    <a:cubicBezTo>
                      <a:pt x="3680079" y="565561"/>
                      <a:pt x="3479959" y="320483"/>
                      <a:pt x="3220498" y="281431"/>
                    </a:cubicBezTo>
                    <a:cubicBezTo>
                      <a:pt x="2946940" y="240187"/>
                      <a:pt x="2694051" y="420686"/>
                      <a:pt x="2418207" y="398016"/>
                    </a:cubicBezTo>
                    <a:cubicBezTo>
                      <a:pt x="2279809" y="225709"/>
                      <a:pt x="2078165" y="102837"/>
                      <a:pt x="1858899" y="57117"/>
                    </a:cubicBezTo>
                    <a:cubicBezTo>
                      <a:pt x="1639634" y="11397"/>
                      <a:pt x="1404176" y="43401"/>
                      <a:pt x="1205865" y="145699"/>
                    </a:cubicBezTo>
                    <a:cubicBezTo>
                      <a:pt x="1108901" y="195706"/>
                      <a:pt x="1006317" y="264476"/>
                      <a:pt x="899636" y="239425"/>
                    </a:cubicBezTo>
                    <a:cubicBezTo>
                      <a:pt x="818007" y="220280"/>
                      <a:pt x="760857" y="151033"/>
                      <a:pt x="694563" y="100646"/>
                    </a:cubicBezTo>
                    <a:cubicBezTo>
                      <a:pt x="593979" y="24256"/>
                      <a:pt x="462058" y="-11559"/>
                      <a:pt x="335566" y="3300"/>
                    </a:cubicBezTo>
                    <a:cubicBezTo>
                      <a:pt x="209074" y="18160"/>
                      <a:pt x="89535" y="83406"/>
                      <a:pt x="10383" y="180942"/>
                    </a:cubicBezTo>
                    <a:cubicBezTo>
                      <a:pt x="6763" y="185418"/>
                      <a:pt x="3429" y="189990"/>
                      <a:pt x="0" y="194562"/>
                    </a:cubicBezTo>
                    <a:lnTo>
                      <a:pt x="0" y="1322513"/>
                    </a:lnTo>
                    <a:lnTo>
                      <a:pt x="6873050" y="1322513"/>
                    </a:lnTo>
                    <a:lnTo>
                      <a:pt x="6873050" y="429068"/>
                    </a:lnTo>
                    <a:cubicBezTo>
                      <a:pt x="6742843" y="371632"/>
                      <a:pt x="6594158" y="480789"/>
                      <a:pt x="6452712" y="461262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88" name="Google Shape;988;p24"/>
              <p:cNvGrpSpPr/>
              <p:nvPr/>
            </p:nvGrpSpPr>
            <p:grpSpPr>
              <a:xfrm flipH="1">
                <a:off x="7298065" y="4064192"/>
                <a:ext cx="1843078" cy="808698"/>
                <a:chOff x="-25985" y="4224317"/>
                <a:chExt cx="1843078" cy="808698"/>
              </a:xfrm>
            </p:grpSpPr>
            <p:sp>
              <p:nvSpPr>
                <p:cNvPr id="989" name="Google Shape;989;p24"/>
                <p:cNvSpPr/>
                <p:nvPr/>
              </p:nvSpPr>
              <p:spPr>
                <a:xfrm>
                  <a:off x="-25985" y="4224317"/>
                  <a:ext cx="1843078" cy="808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4626" h="528561" extrusionOk="0">
                      <a:moveTo>
                        <a:pt x="1204532" y="500642"/>
                      </a:moveTo>
                      <a:cubicBezTo>
                        <a:pt x="1197578" y="430728"/>
                        <a:pt x="1152716" y="368530"/>
                        <a:pt x="1095375" y="349194"/>
                      </a:cubicBezTo>
                      <a:cubicBezTo>
                        <a:pt x="1038035" y="329859"/>
                        <a:pt x="976598" y="365196"/>
                        <a:pt x="938689" y="419965"/>
                      </a:cubicBezTo>
                      <a:cubicBezTo>
                        <a:pt x="906399" y="332907"/>
                        <a:pt x="835438" y="267565"/>
                        <a:pt x="755904" y="251658"/>
                      </a:cubicBezTo>
                      <a:cubicBezTo>
                        <a:pt x="676275" y="235751"/>
                        <a:pt x="587312" y="253182"/>
                        <a:pt x="531400" y="322715"/>
                      </a:cubicBezTo>
                      <a:cubicBezTo>
                        <a:pt x="540353" y="277376"/>
                        <a:pt x="522827" y="226703"/>
                        <a:pt x="489585" y="201842"/>
                      </a:cubicBezTo>
                      <a:cubicBezTo>
                        <a:pt x="456343" y="176982"/>
                        <a:pt x="404146" y="172505"/>
                        <a:pt x="372904" y="201271"/>
                      </a:cubicBezTo>
                      <a:cubicBezTo>
                        <a:pt x="392239" y="139644"/>
                        <a:pt x="365665" y="66683"/>
                        <a:pt x="319373" y="30869"/>
                      </a:cubicBezTo>
                      <a:cubicBezTo>
                        <a:pt x="273082" y="-4945"/>
                        <a:pt x="212027" y="-7422"/>
                        <a:pt x="158877" y="12295"/>
                      </a:cubicBezTo>
                      <a:cubicBezTo>
                        <a:pt x="105728" y="32012"/>
                        <a:pt x="59341" y="71636"/>
                        <a:pt x="17812" y="115546"/>
                      </a:cubicBezTo>
                      <a:lnTo>
                        <a:pt x="0" y="528550"/>
                      </a:lnTo>
                      <a:cubicBezTo>
                        <a:pt x="12954" y="529217"/>
                        <a:pt x="34766" y="499308"/>
                        <a:pt x="47435" y="502451"/>
                      </a:cubicBezTo>
                      <a:lnTo>
                        <a:pt x="1204627" y="50064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0" name="Google Shape;990;p24"/>
                <p:cNvSpPr/>
                <p:nvPr/>
              </p:nvSpPr>
              <p:spPr>
                <a:xfrm>
                  <a:off x="308475" y="4415593"/>
                  <a:ext cx="436810" cy="422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497" h="276415" extrusionOk="0">
                      <a:moveTo>
                        <a:pt x="0" y="0"/>
                      </a:moveTo>
                      <a:cubicBezTo>
                        <a:pt x="35433" y="3238"/>
                        <a:pt x="68770" y="26289"/>
                        <a:pt x="86392" y="59627"/>
                      </a:cubicBezTo>
                      <a:cubicBezTo>
                        <a:pt x="104013" y="92964"/>
                        <a:pt x="105537" y="135731"/>
                        <a:pt x="90201" y="170402"/>
                      </a:cubicBezTo>
                      <a:cubicBezTo>
                        <a:pt x="131921" y="154019"/>
                        <a:pt x="177736" y="144875"/>
                        <a:pt x="218694" y="163354"/>
                      </a:cubicBezTo>
                      <a:cubicBezTo>
                        <a:pt x="259651" y="181832"/>
                        <a:pt x="291274" y="228981"/>
                        <a:pt x="284607" y="276415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1" name="Google Shape;991;p24"/>
                <p:cNvSpPr/>
                <p:nvPr/>
              </p:nvSpPr>
              <p:spPr>
                <a:xfrm>
                  <a:off x="175186" y="4665667"/>
                  <a:ext cx="327752" cy="256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217" h="167570" extrusionOk="0">
                      <a:moveTo>
                        <a:pt x="0" y="9741"/>
                      </a:moveTo>
                      <a:cubicBezTo>
                        <a:pt x="47435" y="-8452"/>
                        <a:pt x="102679" y="-832"/>
                        <a:pt x="144209" y="29839"/>
                      </a:cubicBezTo>
                      <a:cubicBezTo>
                        <a:pt x="185738" y="60509"/>
                        <a:pt x="212598" y="113278"/>
                        <a:pt x="214217" y="16757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92" name="Google Shape;992;p24"/>
            <p:cNvGrpSpPr/>
            <p:nvPr/>
          </p:nvGrpSpPr>
          <p:grpSpPr>
            <a:xfrm>
              <a:off x="-2172676" y="3349152"/>
              <a:ext cx="5851510" cy="2518684"/>
              <a:chOff x="-2172676" y="3349152"/>
              <a:chExt cx="5851510" cy="2518684"/>
            </a:xfrm>
          </p:grpSpPr>
          <p:sp>
            <p:nvSpPr>
              <p:cNvPr id="993" name="Google Shape;993;p24"/>
              <p:cNvSpPr/>
              <p:nvPr/>
            </p:nvSpPr>
            <p:spPr>
              <a:xfrm rot="731480">
                <a:off x="-2094730" y="3935359"/>
                <a:ext cx="5695618" cy="1346270"/>
              </a:xfrm>
              <a:custGeom>
                <a:avLst/>
                <a:gdLst/>
                <a:ahLst/>
                <a:cxnLst/>
                <a:rect l="l" t="t" r="r" b="b"/>
                <a:pathLst>
                  <a:path w="6873049" h="1322513" extrusionOk="0">
                    <a:moveTo>
                      <a:pt x="6452712" y="461358"/>
                    </a:moveTo>
                    <a:cubicBezTo>
                      <a:pt x="6350890" y="447356"/>
                      <a:pt x="6271832" y="369823"/>
                      <a:pt x="6178011" y="328770"/>
                    </a:cubicBezTo>
                    <a:cubicBezTo>
                      <a:pt x="6073902" y="283240"/>
                      <a:pt x="5953411" y="284193"/>
                      <a:pt x="5842350" y="310006"/>
                    </a:cubicBezTo>
                    <a:cubicBezTo>
                      <a:pt x="5731288" y="335818"/>
                      <a:pt x="5630514" y="377347"/>
                      <a:pt x="5527834" y="425925"/>
                    </a:cubicBezTo>
                    <a:cubicBezTo>
                      <a:pt x="5420106" y="344105"/>
                      <a:pt x="5282851" y="300290"/>
                      <a:pt x="5146453" y="304100"/>
                    </a:cubicBezTo>
                    <a:cubicBezTo>
                      <a:pt x="5010055" y="307910"/>
                      <a:pt x="4851654" y="353344"/>
                      <a:pt x="4748880" y="441069"/>
                    </a:cubicBezTo>
                    <a:cubicBezTo>
                      <a:pt x="4629246" y="369156"/>
                      <a:pt x="4473607" y="400207"/>
                      <a:pt x="4343019" y="450880"/>
                    </a:cubicBezTo>
                    <a:cubicBezTo>
                      <a:pt x="4212432" y="501458"/>
                      <a:pt x="4082987" y="570514"/>
                      <a:pt x="3942588" y="568800"/>
                    </a:cubicBezTo>
                    <a:cubicBezTo>
                      <a:pt x="3680079" y="565561"/>
                      <a:pt x="3479959" y="320483"/>
                      <a:pt x="3220498" y="281431"/>
                    </a:cubicBezTo>
                    <a:cubicBezTo>
                      <a:pt x="2946940" y="240187"/>
                      <a:pt x="2694051" y="420686"/>
                      <a:pt x="2418207" y="398016"/>
                    </a:cubicBezTo>
                    <a:cubicBezTo>
                      <a:pt x="2279809" y="225709"/>
                      <a:pt x="2078165" y="102837"/>
                      <a:pt x="1858899" y="57117"/>
                    </a:cubicBezTo>
                    <a:cubicBezTo>
                      <a:pt x="1639634" y="11397"/>
                      <a:pt x="1404176" y="43401"/>
                      <a:pt x="1205865" y="145699"/>
                    </a:cubicBezTo>
                    <a:cubicBezTo>
                      <a:pt x="1108901" y="195706"/>
                      <a:pt x="1006317" y="264476"/>
                      <a:pt x="899636" y="239425"/>
                    </a:cubicBezTo>
                    <a:cubicBezTo>
                      <a:pt x="818007" y="220280"/>
                      <a:pt x="760857" y="151033"/>
                      <a:pt x="694563" y="100646"/>
                    </a:cubicBezTo>
                    <a:cubicBezTo>
                      <a:pt x="593979" y="24256"/>
                      <a:pt x="462058" y="-11559"/>
                      <a:pt x="335566" y="3300"/>
                    </a:cubicBezTo>
                    <a:cubicBezTo>
                      <a:pt x="209074" y="18160"/>
                      <a:pt x="89535" y="83406"/>
                      <a:pt x="10383" y="180942"/>
                    </a:cubicBezTo>
                    <a:cubicBezTo>
                      <a:pt x="6763" y="185418"/>
                      <a:pt x="3429" y="189990"/>
                      <a:pt x="0" y="194562"/>
                    </a:cubicBezTo>
                    <a:lnTo>
                      <a:pt x="0" y="1322513"/>
                    </a:lnTo>
                    <a:lnTo>
                      <a:pt x="6873050" y="1322513"/>
                    </a:lnTo>
                    <a:lnTo>
                      <a:pt x="6873050" y="429068"/>
                    </a:lnTo>
                    <a:cubicBezTo>
                      <a:pt x="6742843" y="371632"/>
                      <a:pt x="6594158" y="480789"/>
                      <a:pt x="6452712" y="461262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94" name="Google Shape;994;p24"/>
              <p:cNvGrpSpPr/>
              <p:nvPr/>
            </p:nvGrpSpPr>
            <p:grpSpPr>
              <a:xfrm>
                <a:off x="-722572" y="4132380"/>
                <a:ext cx="3273201" cy="782486"/>
                <a:chOff x="6430928" y="4166042"/>
                <a:chExt cx="3273201" cy="782486"/>
              </a:xfrm>
            </p:grpSpPr>
            <p:grpSp>
              <p:nvGrpSpPr>
                <p:cNvPr id="995" name="Google Shape;995;p24"/>
                <p:cNvGrpSpPr/>
                <p:nvPr/>
              </p:nvGrpSpPr>
              <p:grpSpPr>
                <a:xfrm>
                  <a:off x="7386095" y="4166042"/>
                  <a:ext cx="2318034" cy="773811"/>
                  <a:chOff x="762295" y="4190998"/>
                  <a:chExt cx="2318034" cy="773811"/>
                </a:xfrm>
              </p:grpSpPr>
              <p:sp>
                <p:nvSpPr>
                  <p:cNvPr id="996" name="Google Shape;996;p24"/>
                  <p:cNvSpPr/>
                  <p:nvPr/>
                </p:nvSpPr>
                <p:spPr>
                  <a:xfrm>
                    <a:off x="762295" y="4190998"/>
                    <a:ext cx="2318034" cy="7738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5055" h="505759" extrusionOk="0">
                        <a:moveTo>
                          <a:pt x="1514915" y="462992"/>
                        </a:moveTo>
                        <a:cubicBezTo>
                          <a:pt x="1515295" y="420130"/>
                          <a:pt x="1515581" y="376696"/>
                          <a:pt x="1506151" y="335262"/>
                        </a:cubicBezTo>
                        <a:cubicBezTo>
                          <a:pt x="1496721" y="293828"/>
                          <a:pt x="1476052" y="254014"/>
                          <a:pt x="1443667" y="233249"/>
                        </a:cubicBezTo>
                        <a:cubicBezTo>
                          <a:pt x="1411282" y="212485"/>
                          <a:pt x="1363657" y="201817"/>
                          <a:pt x="1338797" y="233630"/>
                        </a:cubicBezTo>
                        <a:cubicBezTo>
                          <a:pt x="1317366" y="183433"/>
                          <a:pt x="1268121" y="151144"/>
                          <a:pt x="1219830" y="155430"/>
                        </a:cubicBezTo>
                        <a:cubicBezTo>
                          <a:pt x="1171538" y="159716"/>
                          <a:pt x="1116103" y="176861"/>
                          <a:pt x="1101529" y="230201"/>
                        </a:cubicBezTo>
                        <a:cubicBezTo>
                          <a:pt x="1068573" y="137714"/>
                          <a:pt x="1012089" y="50750"/>
                          <a:pt x="931318" y="14936"/>
                        </a:cubicBezTo>
                        <a:cubicBezTo>
                          <a:pt x="850546" y="-20782"/>
                          <a:pt x="736912" y="7793"/>
                          <a:pt x="699765" y="98185"/>
                        </a:cubicBezTo>
                        <a:cubicBezTo>
                          <a:pt x="644805" y="45607"/>
                          <a:pt x="565938" y="28557"/>
                          <a:pt x="498216" y="54656"/>
                        </a:cubicBezTo>
                        <a:cubicBezTo>
                          <a:pt x="430493" y="80754"/>
                          <a:pt x="379915" y="142381"/>
                          <a:pt x="363246" y="222581"/>
                        </a:cubicBezTo>
                        <a:cubicBezTo>
                          <a:pt x="363437" y="162193"/>
                          <a:pt x="318003" y="109805"/>
                          <a:pt x="266663" y="98470"/>
                        </a:cubicBezTo>
                        <a:cubicBezTo>
                          <a:pt x="215419" y="87136"/>
                          <a:pt x="161793" y="110758"/>
                          <a:pt x="121597" y="149334"/>
                        </a:cubicBezTo>
                        <a:cubicBezTo>
                          <a:pt x="81402" y="187910"/>
                          <a:pt x="52827" y="239917"/>
                          <a:pt x="27776" y="292971"/>
                        </a:cubicBezTo>
                        <a:cubicBezTo>
                          <a:pt x="-6228" y="364790"/>
                          <a:pt x="-16896" y="459754"/>
                          <a:pt x="41683" y="505759"/>
                        </a:cubicBezTo>
                        <a:lnTo>
                          <a:pt x="1514915" y="462897"/>
                        </a:lnTo>
                        <a:close/>
                      </a:path>
                    </a:pathLst>
                  </a:custGeom>
                  <a:solidFill>
                    <a:srgbClr val="43847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97" name="Google Shape;997;p24"/>
                  <p:cNvSpPr/>
                  <p:nvPr/>
                </p:nvSpPr>
                <p:spPr>
                  <a:xfrm>
                    <a:off x="1135593" y="4527789"/>
                    <a:ext cx="323089" cy="1953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1169" h="127670" extrusionOk="0">
                        <a:moveTo>
                          <a:pt x="0" y="120756"/>
                        </a:moveTo>
                        <a:cubicBezTo>
                          <a:pt x="2857" y="82561"/>
                          <a:pt x="28861" y="48176"/>
                          <a:pt x="61246" y="39698"/>
                        </a:cubicBezTo>
                        <a:cubicBezTo>
                          <a:pt x="93631" y="31221"/>
                          <a:pt x="129826" y="49223"/>
                          <a:pt x="146685" y="82275"/>
                        </a:cubicBezTo>
                        <a:cubicBezTo>
                          <a:pt x="150781" y="90276"/>
                          <a:pt x="153829" y="99515"/>
                          <a:pt x="152876" y="108660"/>
                        </a:cubicBezTo>
                        <a:cubicBezTo>
                          <a:pt x="151924" y="117899"/>
                          <a:pt x="145732" y="126852"/>
                          <a:pt x="137731" y="127614"/>
                        </a:cubicBezTo>
                        <a:cubicBezTo>
                          <a:pt x="127730" y="128567"/>
                          <a:pt x="120015" y="117327"/>
                          <a:pt x="116491" y="106373"/>
                        </a:cubicBezTo>
                        <a:cubicBezTo>
                          <a:pt x="106966" y="76846"/>
                          <a:pt x="114586" y="40937"/>
                          <a:pt x="134874" y="19887"/>
                        </a:cubicBezTo>
                        <a:cubicBezTo>
                          <a:pt x="155162" y="-1164"/>
                          <a:pt x="186785" y="-6117"/>
                          <a:pt x="211169" y="7980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98" name="Google Shape;998;p24"/>
                  <p:cNvSpPr/>
                  <p:nvPr/>
                </p:nvSpPr>
                <p:spPr>
                  <a:xfrm>
                    <a:off x="1695405" y="4365934"/>
                    <a:ext cx="385607" cy="2961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031" h="193538" extrusionOk="0">
                        <a:moveTo>
                          <a:pt x="0" y="5611"/>
                        </a:moveTo>
                        <a:cubicBezTo>
                          <a:pt x="29432" y="-7248"/>
                          <a:pt x="65246" y="2563"/>
                          <a:pt x="86678" y="29233"/>
                        </a:cubicBezTo>
                        <a:cubicBezTo>
                          <a:pt x="108109" y="55903"/>
                          <a:pt x="113824" y="98003"/>
                          <a:pt x="100489" y="130960"/>
                        </a:cubicBezTo>
                        <a:cubicBezTo>
                          <a:pt x="126206" y="112957"/>
                          <a:pt x="170783" y="100575"/>
                          <a:pt x="198215" y="114767"/>
                        </a:cubicBezTo>
                        <a:cubicBezTo>
                          <a:pt x="225647" y="128959"/>
                          <a:pt x="246412" y="159344"/>
                          <a:pt x="252031" y="193539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99" name="Google Shape;999;p24"/>
                  <p:cNvSpPr/>
                  <p:nvPr/>
                </p:nvSpPr>
                <p:spPr>
                  <a:xfrm>
                    <a:off x="2369276" y="4558455"/>
                    <a:ext cx="299188" cy="205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5548" h="134003" extrusionOk="0">
                        <a:moveTo>
                          <a:pt x="0" y="49364"/>
                        </a:moveTo>
                        <a:cubicBezTo>
                          <a:pt x="1429" y="24409"/>
                          <a:pt x="20860" y="3359"/>
                          <a:pt x="42291" y="406"/>
                        </a:cubicBezTo>
                        <a:cubicBezTo>
                          <a:pt x="63818" y="-2547"/>
                          <a:pt x="85630" y="10884"/>
                          <a:pt x="97917" y="31553"/>
                        </a:cubicBezTo>
                        <a:cubicBezTo>
                          <a:pt x="110204" y="52222"/>
                          <a:pt x="113443" y="78892"/>
                          <a:pt x="109442" y="103467"/>
                        </a:cubicBezTo>
                        <a:cubicBezTo>
                          <a:pt x="107252" y="116992"/>
                          <a:pt x="100870" y="132137"/>
                          <a:pt x="89059" y="133851"/>
                        </a:cubicBezTo>
                        <a:cubicBezTo>
                          <a:pt x="80867" y="135089"/>
                          <a:pt x="72866" y="128613"/>
                          <a:pt x="69247" y="120135"/>
                        </a:cubicBezTo>
                        <a:cubicBezTo>
                          <a:pt x="65627" y="111658"/>
                          <a:pt x="65913" y="101371"/>
                          <a:pt x="68199" y="92227"/>
                        </a:cubicBezTo>
                        <a:cubicBezTo>
                          <a:pt x="75438" y="62985"/>
                          <a:pt x="102299" y="43459"/>
                          <a:pt x="128588" y="43840"/>
                        </a:cubicBezTo>
                        <a:cubicBezTo>
                          <a:pt x="154877" y="44221"/>
                          <a:pt x="179546" y="61938"/>
                          <a:pt x="195549" y="86226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00" name="Google Shape;1000;p24"/>
                <p:cNvGrpSpPr/>
                <p:nvPr/>
              </p:nvGrpSpPr>
              <p:grpSpPr>
                <a:xfrm>
                  <a:off x="6430928" y="4341412"/>
                  <a:ext cx="1343761" cy="607116"/>
                  <a:chOff x="2515353" y="4380926"/>
                  <a:chExt cx="1343761" cy="607116"/>
                </a:xfrm>
              </p:grpSpPr>
              <p:sp>
                <p:nvSpPr>
                  <p:cNvPr id="1001" name="Google Shape;1001;p24"/>
                  <p:cNvSpPr/>
                  <p:nvPr/>
                </p:nvSpPr>
                <p:spPr>
                  <a:xfrm>
                    <a:off x="2515353" y="4380926"/>
                    <a:ext cx="1343761" cy="6071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8275" h="396808" extrusionOk="0">
                        <a:moveTo>
                          <a:pt x="874034" y="330612"/>
                        </a:moveTo>
                        <a:cubicBezTo>
                          <a:pt x="886417" y="289464"/>
                          <a:pt x="870891" y="240505"/>
                          <a:pt x="837839" y="216121"/>
                        </a:cubicBezTo>
                        <a:cubicBezTo>
                          <a:pt x="804787" y="191737"/>
                          <a:pt x="756019" y="189546"/>
                          <a:pt x="725159" y="216978"/>
                        </a:cubicBezTo>
                        <a:cubicBezTo>
                          <a:pt x="753067" y="157923"/>
                          <a:pt x="734493" y="78008"/>
                          <a:pt x="684106" y="40099"/>
                        </a:cubicBezTo>
                        <a:cubicBezTo>
                          <a:pt x="633718" y="2190"/>
                          <a:pt x="551613" y="17048"/>
                          <a:pt x="510275" y="66007"/>
                        </a:cubicBezTo>
                        <a:cubicBezTo>
                          <a:pt x="494463" y="18668"/>
                          <a:pt x="442171" y="-6669"/>
                          <a:pt x="396260" y="1523"/>
                        </a:cubicBezTo>
                        <a:cubicBezTo>
                          <a:pt x="350349" y="9714"/>
                          <a:pt x="311678" y="45147"/>
                          <a:pt x="286342" y="87343"/>
                        </a:cubicBezTo>
                        <a:cubicBezTo>
                          <a:pt x="261005" y="129539"/>
                          <a:pt x="245003" y="184212"/>
                          <a:pt x="231287" y="232314"/>
                        </a:cubicBezTo>
                        <a:cubicBezTo>
                          <a:pt x="208998" y="185355"/>
                          <a:pt x="158992" y="155447"/>
                          <a:pt x="110320" y="160114"/>
                        </a:cubicBezTo>
                        <a:cubicBezTo>
                          <a:pt x="61647" y="164686"/>
                          <a:pt x="17260" y="203548"/>
                          <a:pt x="2878" y="254031"/>
                        </a:cubicBezTo>
                        <a:cubicBezTo>
                          <a:pt x="-8076" y="292512"/>
                          <a:pt x="13546" y="342518"/>
                          <a:pt x="45645" y="362997"/>
                        </a:cubicBezTo>
                        <a:cubicBezTo>
                          <a:pt x="77744" y="383380"/>
                          <a:pt x="116225" y="386999"/>
                          <a:pt x="153373" y="390143"/>
                        </a:cubicBezTo>
                        <a:cubicBezTo>
                          <a:pt x="404357" y="411479"/>
                          <a:pt x="626289" y="378903"/>
                          <a:pt x="874034" y="330612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02" name="Google Shape;1002;p24"/>
                  <p:cNvSpPr/>
                  <p:nvPr/>
                </p:nvSpPr>
                <p:spPr>
                  <a:xfrm>
                    <a:off x="2794051" y="4552497"/>
                    <a:ext cx="570688" cy="3244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2999" h="212042" extrusionOk="0">
                        <a:moveTo>
                          <a:pt x="0" y="212042"/>
                        </a:moveTo>
                        <a:cubicBezTo>
                          <a:pt x="4001" y="166608"/>
                          <a:pt x="41624" y="129270"/>
                          <a:pt x="83344" y="122126"/>
                        </a:cubicBezTo>
                        <a:cubicBezTo>
                          <a:pt x="125064" y="114983"/>
                          <a:pt x="168307" y="134414"/>
                          <a:pt x="198311" y="166513"/>
                        </a:cubicBezTo>
                        <a:cubicBezTo>
                          <a:pt x="183071" y="116697"/>
                          <a:pt x="197644" y="53356"/>
                          <a:pt x="236982" y="22685"/>
                        </a:cubicBezTo>
                        <a:cubicBezTo>
                          <a:pt x="276321" y="-7985"/>
                          <a:pt x="334137" y="-7509"/>
                          <a:pt x="372999" y="23828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03" name="Google Shape;1003;p24"/>
                  <p:cNvSpPr/>
                  <p:nvPr/>
                </p:nvSpPr>
                <p:spPr>
                  <a:xfrm>
                    <a:off x="3514829" y="4692357"/>
                    <a:ext cx="126058" cy="1052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391" h="68774" extrusionOk="0">
                        <a:moveTo>
                          <a:pt x="0" y="1432"/>
                        </a:moveTo>
                        <a:cubicBezTo>
                          <a:pt x="19050" y="-2759"/>
                          <a:pt x="39719" y="2385"/>
                          <a:pt x="55245" y="15053"/>
                        </a:cubicBezTo>
                        <a:cubicBezTo>
                          <a:pt x="70771" y="27722"/>
                          <a:pt x="80963" y="47819"/>
                          <a:pt x="82391" y="68774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1004" name="Google Shape;1004;p24"/>
            <p:cNvSpPr/>
            <p:nvPr/>
          </p:nvSpPr>
          <p:spPr>
            <a:xfrm>
              <a:off x="362535" y="-172210"/>
              <a:ext cx="705128" cy="382277"/>
            </a:xfrm>
            <a:custGeom>
              <a:avLst/>
              <a:gdLst/>
              <a:ahLst/>
              <a:cxnLst/>
              <a:rect l="l" t="t" r="r" b="b"/>
              <a:pathLst>
                <a:path w="705128" h="382277" extrusionOk="0">
                  <a:moveTo>
                    <a:pt x="694882" y="248052"/>
                  </a:moveTo>
                  <a:cubicBezTo>
                    <a:pt x="673451" y="302821"/>
                    <a:pt x="607157" y="342254"/>
                    <a:pt x="528100" y="355208"/>
                  </a:cubicBezTo>
                  <a:cubicBezTo>
                    <a:pt x="520956" y="356351"/>
                    <a:pt x="513621" y="357304"/>
                    <a:pt x="506192" y="358066"/>
                  </a:cubicBezTo>
                  <a:cubicBezTo>
                    <a:pt x="415228" y="389212"/>
                    <a:pt x="310834" y="389212"/>
                    <a:pt x="221299" y="364352"/>
                  </a:cubicBezTo>
                  <a:cubicBezTo>
                    <a:pt x="213679" y="363876"/>
                    <a:pt x="206059" y="363114"/>
                    <a:pt x="198534" y="362161"/>
                  </a:cubicBezTo>
                  <a:cubicBezTo>
                    <a:pt x="115667" y="351970"/>
                    <a:pt x="41658" y="316727"/>
                    <a:pt x="11940" y="261482"/>
                  </a:cubicBezTo>
                  <a:cubicBezTo>
                    <a:pt x="-27113" y="188521"/>
                    <a:pt x="33943" y="115559"/>
                    <a:pt x="132431" y="83460"/>
                  </a:cubicBezTo>
                  <a:cubicBezTo>
                    <a:pt x="139003" y="81364"/>
                    <a:pt x="145575" y="79364"/>
                    <a:pt x="150909" y="76983"/>
                  </a:cubicBezTo>
                  <a:cubicBezTo>
                    <a:pt x="188342" y="36692"/>
                    <a:pt x="253208" y="8308"/>
                    <a:pt x="321597" y="1164"/>
                  </a:cubicBezTo>
                  <a:cubicBezTo>
                    <a:pt x="422467" y="-8266"/>
                    <a:pt x="494476" y="41359"/>
                    <a:pt x="551721" y="86413"/>
                  </a:cubicBezTo>
                  <a:cubicBezTo>
                    <a:pt x="558008" y="88603"/>
                    <a:pt x="564866" y="90699"/>
                    <a:pt x="571724" y="92794"/>
                  </a:cubicBezTo>
                  <a:cubicBezTo>
                    <a:pt x="653829" y="118893"/>
                    <a:pt x="724505" y="168232"/>
                    <a:pt x="700311" y="233574"/>
                  </a:cubicBezTo>
                  <a:cubicBezTo>
                    <a:pt x="698883" y="238432"/>
                    <a:pt x="697073" y="243289"/>
                    <a:pt x="694882" y="2481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05" name="Google Shape;1005;p24"/>
            <p:cNvGrpSpPr/>
            <p:nvPr/>
          </p:nvGrpSpPr>
          <p:grpSpPr>
            <a:xfrm>
              <a:off x="8505035" y="-120529"/>
              <a:ext cx="1462124" cy="723810"/>
              <a:chOff x="2776710" y="2065334"/>
              <a:chExt cx="1462124" cy="723810"/>
            </a:xfrm>
          </p:grpSpPr>
          <p:sp>
            <p:nvSpPr>
              <p:cNvPr id="1006" name="Google Shape;1006;p24"/>
              <p:cNvSpPr/>
              <p:nvPr/>
            </p:nvSpPr>
            <p:spPr>
              <a:xfrm>
                <a:off x="2776710" y="2406500"/>
                <a:ext cx="927372" cy="382643"/>
              </a:xfrm>
              <a:custGeom>
                <a:avLst/>
                <a:gdLst/>
                <a:ahLst/>
                <a:cxnLst/>
                <a:rect l="l" t="t" r="r" b="b"/>
                <a:pathLst>
                  <a:path w="1240631" h="511897" extrusionOk="0">
                    <a:moveTo>
                      <a:pt x="1114330" y="223171"/>
                    </a:moveTo>
                    <a:cubicBezTo>
                      <a:pt x="1104043" y="223171"/>
                      <a:pt x="1094137" y="223933"/>
                      <a:pt x="1084516" y="225362"/>
                    </a:cubicBezTo>
                    <a:cubicBezTo>
                      <a:pt x="1053656" y="174117"/>
                      <a:pt x="986409" y="137160"/>
                      <a:pt x="906589" y="131636"/>
                    </a:cubicBezTo>
                    <a:cubicBezTo>
                      <a:pt x="871442" y="55340"/>
                      <a:pt x="767905" y="0"/>
                      <a:pt x="645700" y="0"/>
                    </a:cubicBezTo>
                    <a:cubicBezTo>
                      <a:pt x="523494" y="0"/>
                      <a:pt x="418147" y="56293"/>
                      <a:pt x="383857" y="133636"/>
                    </a:cubicBezTo>
                    <a:cubicBezTo>
                      <a:pt x="381285" y="134493"/>
                      <a:pt x="378619" y="135350"/>
                      <a:pt x="375951" y="136208"/>
                    </a:cubicBezTo>
                    <a:cubicBezTo>
                      <a:pt x="321373" y="154019"/>
                      <a:pt x="275939" y="181737"/>
                      <a:pt x="246412" y="215075"/>
                    </a:cubicBezTo>
                    <a:cubicBezTo>
                      <a:pt x="221837" y="206978"/>
                      <a:pt x="192977" y="202311"/>
                      <a:pt x="162115" y="202311"/>
                    </a:cubicBezTo>
                    <a:cubicBezTo>
                      <a:pt x="72580" y="202311"/>
                      <a:pt x="0" y="241649"/>
                      <a:pt x="0" y="290036"/>
                    </a:cubicBezTo>
                    <a:cubicBezTo>
                      <a:pt x="0" y="338423"/>
                      <a:pt x="72580" y="377762"/>
                      <a:pt x="162115" y="377762"/>
                    </a:cubicBezTo>
                    <a:cubicBezTo>
                      <a:pt x="186404" y="377762"/>
                      <a:pt x="209455" y="374809"/>
                      <a:pt x="230124" y="369665"/>
                    </a:cubicBezTo>
                    <a:cubicBezTo>
                      <a:pt x="270605" y="433578"/>
                      <a:pt x="359664" y="474345"/>
                      <a:pt x="458914" y="486537"/>
                    </a:cubicBezTo>
                    <a:cubicBezTo>
                      <a:pt x="468344" y="487680"/>
                      <a:pt x="477964" y="488633"/>
                      <a:pt x="487585" y="489299"/>
                    </a:cubicBezTo>
                    <a:cubicBezTo>
                      <a:pt x="600170" y="520637"/>
                      <a:pt x="731425" y="520637"/>
                      <a:pt x="845820" y="481394"/>
                    </a:cubicBezTo>
                    <a:cubicBezTo>
                      <a:pt x="855059" y="480441"/>
                      <a:pt x="864298" y="479298"/>
                      <a:pt x="873347" y="477774"/>
                    </a:cubicBezTo>
                    <a:cubicBezTo>
                      <a:pt x="952881" y="464820"/>
                      <a:pt x="1022128" y="430435"/>
                      <a:pt x="1060418" y="381953"/>
                    </a:cubicBezTo>
                    <a:cubicBezTo>
                      <a:pt x="1063466" y="378905"/>
                      <a:pt x="1066324" y="375857"/>
                      <a:pt x="1069086" y="372713"/>
                    </a:cubicBezTo>
                    <a:cubicBezTo>
                      <a:pt x="1083087" y="375952"/>
                      <a:pt x="1098232" y="377762"/>
                      <a:pt x="1114139" y="377762"/>
                    </a:cubicBezTo>
                    <a:cubicBezTo>
                      <a:pt x="1183957" y="377762"/>
                      <a:pt x="1240631" y="343091"/>
                      <a:pt x="1240631" y="300419"/>
                    </a:cubicBezTo>
                    <a:cubicBezTo>
                      <a:pt x="1240631" y="257747"/>
                      <a:pt x="1184053" y="223076"/>
                      <a:pt x="1114139" y="22307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7" name="Google Shape;1007;p24"/>
              <p:cNvSpPr/>
              <p:nvPr/>
            </p:nvSpPr>
            <p:spPr>
              <a:xfrm>
                <a:off x="3311988" y="2065334"/>
                <a:ext cx="926847" cy="502467"/>
              </a:xfrm>
              <a:custGeom>
                <a:avLst/>
                <a:gdLst/>
                <a:ahLst/>
                <a:cxnLst/>
                <a:rect l="l" t="t" r="r" b="b"/>
                <a:pathLst>
                  <a:path w="1084031" h="587681" extrusionOk="0">
                    <a:moveTo>
                      <a:pt x="1068191" y="381376"/>
                    </a:moveTo>
                    <a:cubicBezTo>
                      <a:pt x="1035235" y="465577"/>
                      <a:pt x="933412" y="526252"/>
                      <a:pt x="811779" y="546064"/>
                    </a:cubicBezTo>
                    <a:cubicBezTo>
                      <a:pt x="800729" y="547873"/>
                      <a:pt x="789490" y="549302"/>
                      <a:pt x="778155" y="550445"/>
                    </a:cubicBezTo>
                    <a:cubicBezTo>
                      <a:pt x="638328" y="598356"/>
                      <a:pt x="477832" y="598356"/>
                      <a:pt x="340196" y="560065"/>
                    </a:cubicBezTo>
                    <a:cubicBezTo>
                      <a:pt x="328385" y="559303"/>
                      <a:pt x="316764" y="558160"/>
                      <a:pt x="305144" y="556732"/>
                    </a:cubicBezTo>
                    <a:cubicBezTo>
                      <a:pt x="177699" y="541015"/>
                      <a:pt x="64066" y="486913"/>
                      <a:pt x="18346" y="401855"/>
                    </a:cubicBezTo>
                    <a:cubicBezTo>
                      <a:pt x="-41662" y="289651"/>
                      <a:pt x="52160" y="177541"/>
                      <a:pt x="203512" y="128297"/>
                    </a:cubicBezTo>
                    <a:cubicBezTo>
                      <a:pt x="213608" y="125059"/>
                      <a:pt x="223800" y="121915"/>
                      <a:pt x="231991" y="118296"/>
                    </a:cubicBezTo>
                    <a:cubicBezTo>
                      <a:pt x="289523" y="56288"/>
                      <a:pt x="389154" y="12664"/>
                      <a:pt x="494406" y="1805"/>
                    </a:cubicBezTo>
                    <a:cubicBezTo>
                      <a:pt x="649377" y="-12768"/>
                      <a:pt x="760153" y="63622"/>
                      <a:pt x="848164" y="132774"/>
                    </a:cubicBezTo>
                    <a:cubicBezTo>
                      <a:pt x="857784" y="136203"/>
                      <a:pt x="868357" y="139251"/>
                      <a:pt x="878930" y="142680"/>
                    </a:cubicBezTo>
                    <a:cubicBezTo>
                      <a:pt x="1005231" y="182875"/>
                      <a:pt x="1113721" y="258694"/>
                      <a:pt x="1076669" y="358993"/>
                    </a:cubicBezTo>
                    <a:cubicBezTo>
                      <a:pt x="1074478" y="366517"/>
                      <a:pt x="1071716" y="373947"/>
                      <a:pt x="1068287" y="38137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08" name="Google Shape;1008;p24"/>
            <p:cNvSpPr/>
            <p:nvPr/>
          </p:nvSpPr>
          <p:spPr>
            <a:xfrm>
              <a:off x="-494115" y="2094750"/>
              <a:ext cx="927372" cy="382643"/>
            </a:xfrm>
            <a:custGeom>
              <a:avLst/>
              <a:gdLst/>
              <a:ahLst/>
              <a:cxnLst/>
              <a:rect l="l" t="t" r="r" b="b"/>
              <a:pathLst>
                <a:path w="1240631" h="511897" extrusionOk="0">
                  <a:moveTo>
                    <a:pt x="1114330" y="223171"/>
                  </a:moveTo>
                  <a:cubicBezTo>
                    <a:pt x="1104043" y="223171"/>
                    <a:pt x="1094137" y="223933"/>
                    <a:pt x="1084516" y="225362"/>
                  </a:cubicBezTo>
                  <a:cubicBezTo>
                    <a:pt x="1053656" y="174117"/>
                    <a:pt x="986409" y="137160"/>
                    <a:pt x="906589" y="131636"/>
                  </a:cubicBezTo>
                  <a:cubicBezTo>
                    <a:pt x="871442" y="55340"/>
                    <a:pt x="767905" y="0"/>
                    <a:pt x="645700" y="0"/>
                  </a:cubicBezTo>
                  <a:cubicBezTo>
                    <a:pt x="523494" y="0"/>
                    <a:pt x="418147" y="56293"/>
                    <a:pt x="383857" y="133636"/>
                  </a:cubicBezTo>
                  <a:cubicBezTo>
                    <a:pt x="381285" y="134493"/>
                    <a:pt x="378619" y="135350"/>
                    <a:pt x="375951" y="136208"/>
                  </a:cubicBezTo>
                  <a:cubicBezTo>
                    <a:pt x="321373" y="154019"/>
                    <a:pt x="275939" y="181737"/>
                    <a:pt x="246412" y="215075"/>
                  </a:cubicBezTo>
                  <a:cubicBezTo>
                    <a:pt x="221837" y="206978"/>
                    <a:pt x="192977" y="202311"/>
                    <a:pt x="162115" y="202311"/>
                  </a:cubicBezTo>
                  <a:cubicBezTo>
                    <a:pt x="72580" y="202311"/>
                    <a:pt x="0" y="241649"/>
                    <a:pt x="0" y="290036"/>
                  </a:cubicBezTo>
                  <a:cubicBezTo>
                    <a:pt x="0" y="338423"/>
                    <a:pt x="72580" y="377762"/>
                    <a:pt x="162115" y="377762"/>
                  </a:cubicBezTo>
                  <a:cubicBezTo>
                    <a:pt x="186404" y="377762"/>
                    <a:pt x="209455" y="374809"/>
                    <a:pt x="230124" y="369665"/>
                  </a:cubicBezTo>
                  <a:cubicBezTo>
                    <a:pt x="270605" y="433578"/>
                    <a:pt x="359664" y="474345"/>
                    <a:pt x="458914" y="486537"/>
                  </a:cubicBezTo>
                  <a:cubicBezTo>
                    <a:pt x="468344" y="487680"/>
                    <a:pt x="477964" y="488633"/>
                    <a:pt x="487585" y="489299"/>
                  </a:cubicBezTo>
                  <a:cubicBezTo>
                    <a:pt x="600170" y="520637"/>
                    <a:pt x="731425" y="520637"/>
                    <a:pt x="845820" y="481394"/>
                  </a:cubicBezTo>
                  <a:cubicBezTo>
                    <a:pt x="855059" y="480441"/>
                    <a:pt x="864298" y="479298"/>
                    <a:pt x="873347" y="477774"/>
                  </a:cubicBezTo>
                  <a:cubicBezTo>
                    <a:pt x="952881" y="464820"/>
                    <a:pt x="1022128" y="430435"/>
                    <a:pt x="1060418" y="381953"/>
                  </a:cubicBezTo>
                  <a:cubicBezTo>
                    <a:pt x="1063466" y="378905"/>
                    <a:pt x="1066324" y="375857"/>
                    <a:pt x="1069086" y="372713"/>
                  </a:cubicBezTo>
                  <a:cubicBezTo>
                    <a:pt x="1083087" y="375952"/>
                    <a:pt x="1098232" y="377762"/>
                    <a:pt x="1114139" y="377762"/>
                  </a:cubicBezTo>
                  <a:cubicBezTo>
                    <a:pt x="1183957" y="377762"/>
                    <a:pt x="1240631" y="343091"/>
                    <a:pt x="1240631" y="300419"/>
                  </a:cubicBezTo>
                  <a:cubicBezTo>
                    <a:pt x="1240631" y="257747"/>
                    <a:pt x="1184053" y="223076"/>
                    <a:pt x="1114139" y="2230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09" name="Google Shape;1009;p24"/>
            <p:cNvGrpSpPr/>
            <p:nvPr/>
          </p:nvGrpSpPr>
          <p:grpSpPr>
            <a:xfrm>
              <a:off x="8561388" y="2281312"/>
              <a:ext cx="461424" cy="732722"/>
              <a:chOff x="177600" y="2303162"/>
              <a:chExt cx="461424" cy="732722"/>
            </a:xfrm>
          </p:grpSpPr>
          <p:grpSp>
            <p:nvGrpSpPr>
              <p:cNvPr id="1010" name="Google Shape;1010;p24"/>
              <p:cNvGrpSpPr/>
              <p:nvPr/>
            </p:nvGrpSpPr>
            <p:grpSpPr>
              <a:xfrm>
                <a:off x="423441" y="2517507"/>
                <a:ext cx="215583" cy="229700"/>
                <a:chOff x="423441" y="2517507"/>
                <a:chExt cx="215583" cy="229700"/>
              </a:xfrm>
            </p:grpSpPr>
            <p:sp>
              <p:nvSpPr>
                <p:cNvPr id="1011" name="Google Shape;1011;p24"/>
                <p:cNvSpPr/>
                <p:nvPr/>
              </p:nvSpPr>
              <p:spPr>
                <a:xfrm>
                  <a:off x="439395" y="2545793"/>
                  <a:ext cx="174767" cy="185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218" h="215386" extrusionOk="0">
                      <a:moveTo>
                        <a:pt x="203072" y="0"/>
                      </a:moveTo>
                      <a:cubicBezTo>
                        <a:pt x="203072" y="0"/>
                        <a:pt x="-34594" y="27382"/>
                        <a:pt x="4302" y="215386"/>
                      </a:cubicBezTo>
                      <a:cubicBezTo>
                        <a:pt x="4302" y="215386"/>
                        <a:pt x="209482" y="188004"/>
                        <a:pt x="20307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2" name="Google Shape;1012;p24"/>
                <p:cNvSpPr/>
                <p:nvPr/>
              </p:nvSpPr>
              <p:spPr>
                <a:xfrm>
                  <a:off x="423441" y="2517507"/>
                  <a:ext cx="215583" cy="22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678" h="267093" extrusionOk="0">
                      <a:moveTo>
                        <a:pt x="762" y="267078"/>
                      </a:moveTo>
                      <a:cubicBezTo>
                        <a:pt x="1634" y="266953"/>
                        <a:pt x="2069" y="267078"/>
                        <a:pt x="2878" y="266766"/>
                      </a:cubicBezTo>
                      <a:cubicBezTo>
                        <a:pt x="5056" y="265833"/>
                        <a:pt x="6550" y="263966"/>
                        <a:pt x="8355" y="262410"/>
                      </a:cubicBezTo>
                      <a:cubicBezTo>
                        <a:pt x="17254" y="254880"/>
                        <a:pt x="25531" y="246790"/>
                        <a:pt x="33745" y="238637"/>
                      </a:cubicBezTo>
                      <a:cubicBezTo>
                        <a:pt x="57767" y="214740"/>
                        <a:pt x="79922" y="189474"/>
                        <a:pt x="103072" y="164954"/>
                      </a:cubicBezTo>
                      <a:cubicBezTo>
                        <a:pt x="133068" y="132905"/>
                        <a:pt x="164309" y="101602"/>
                        <a:pt x="193807" y="69117"/>
                      </a:cubicBezTo>
                      <a:cubicBezTo>
                        <a:pt x="213721" y="47211"/>
                        <a:pt x="232640" y="24745"/>
                        <a:pt x="250438" y="1657"/>
                      </a:cubicBezTo>
                      <a:cubicBezTo>
                        <a:pt x="250812" y="1221"/>
                        <a:pt x="250749" y="599"/>
                        <a:pt x="250252" y="225"/>
                      </a:cubicBezTo>
                      <a:cubicBezTo>
                        <a:pt x="249816" y="-148"/>
                        <a:pt x="249194" y="-23"/>
                        <a:pt x="248820" y="350"/>
                      </a:cubicBezTo>
                      <a:cubicBezTo>
                        <a:pt x="234880" y="17153"/>
                        <a:pt x="220131" y="33395"/>
                        <a:pt x="205071" y="49638"/>
                      </a:cubicBezTo>
                      <a:cubicBezTo>
                        <a:pt x="170408" y="87040"/>
                        <a:pt x="133940" y="123632"/>
                        <a:pt x="98592" y="160723"/>
                      </a:cubicBezTo>
                      <a:cubicBezTo>
                        <a:pt x="77744" y="182753"/>
                        <a:pt x="57269" y="204970"/>
                        <a:pt x="36297" y="227000"/>
                      </a:cubicBezTo>
                      <a:cubicBezTo>
                        <a:pt x="27398" y="236397"/>
                        <a:pt x="18374" y="245607"/>
                        <a:pt x="9288" y="255005"/>
                      </a:cubicBezTo>
                      <a:cubicBezTo>
                        <a:pt x="6301" y="258116"/>
                        <a:pt x="2256" y="260543"/>
                        <a:pt x="389" y="264464"/>
                      </a:cubicBezTo>
                      <a:cubicBezTo>
                        <a:pt x="16" y="265211"/>
                        <a:pt x="264" y="265522"/>
                        <a:pt x="140" y="266331"/>
                      </a:cubicBezTo>
                      <a:cubicBezTo>
                        <a:pt x="-47" y="266517"/>
                        <a:pt x="-47" y="266766"/>
                        <a:pt x="140" y="266953"/>
                      </a:cubicBezTo>
                      <a:cubicBezTo>
                        <a:pt x="327" y="267140"/>
                        <a:pt x="576" y="267140"/>
                        <a:pt x="762" y="2669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13" name="Google Shape;1013;p24"/>
              <p:cNvGrpSpPr/>
              <p:nvPr/>
            </p:nvGrpSpPr>
            <p:grpSpPr>
              <a:xfrm>
                <a:off x="177600" y="2303162"/>
                <a:ext cx="326056" cy="122381"/>
                <a:chOff x="177600" y="2303162"/>
                <a:chExt cx="326056" cy="122381"/>
              </a:xfrm>
            </p:grpSpPr>
            <p:sp>
              <p:nvSpPr>
                <p:cNvPr id="1014" name="Google Shape;1014;p24"/>
                <p:cNvSpPr/>
                <p:nvPr/>
              </p:nvSpPr>
              <p:spPr>
                <a:xfrm>
                  <a:off x="275582" y="2303162"/>
                  <a:ext cx="228074" cy="122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174" h="179313" extrusionOk="0">
                      <a:moveTo>
                        <a:pt x="0" y="73082"/>
                      </a:moveTo>
                      <a:cubicBezTo>
                        <a:pt x="0" y="73082"/>
                        <a:pt x="85320" y="12406"/>
                        <a:pt x="170454" y="1951"/>
                      </a:cubicBezTo>
                      <a:cubicBezTo>
                        <a:pt x="228081" y="-5144"/>
                        <a:pt x="324106" y="3880"/>
                        <a:pt x="333503" y="83973"/>
                      </a:cubicBezTo>
                      <a:cubicBezTo>
                        <a:pt x="346323" y="193066"/>
                        <a:pt x="173379" y="232024"/>
                        <a:pt x="0" y="7308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5" name="Google Shape;1015;p24"/>
                <p:cNvSpPr/>
                <p:nvPr/>
              </p:nvSpPr>
              <p:spPr>
                <a:xfrm>
                  <a:off x="177600" y="2341319"/>
                  <a:ext cx="246113" cy="26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605" h="38331" extrusionOk="0">
                      <a:moveTo>
                        <a:pt x="587" y="20101"/>
                      </a:moveTo>
                      <a:cubicBezTo>
                        <a:pt x="3139" y="21968"/>
                        <a:pt x="4632" y="23710"/>
                        <a:pt x="7557" y="24955"/>
                      </a:cubicBezTo>
                      <a:cubicBezTo>
                        <a:pt x="13220" y="27257"/>
                        <a:pt x="19506" y="26946"/>
                        <a:pt x="25418" y="27631"/>
                      </a:cubicBezTo>
                      <a:cubicBezTo>
                        <a:pt x="107751" y="36654"/>
                        <a:pt x="172286" y="8214"/>
                        <a:pt x="252192" y="13068"/>
                      </a:cubicBezTo>
                      <a:cubicBezTo>
                        <a:pt x="283371" y="15060"/>
                        <a:pt x="317101" y="21470"/>
                        <a:pt x="355436" y="37961"/>
                      </a:cubicBezTo>
                      <a:cubicBezTo>
                        <a:pt x="357303" y="38895"/>
                        <a:pt x="359419" y="37961"/>
                        <a:pt x="360290" y="36281"/>
                      </a:cubicBezTo>
                      <a:cubicBezTo>
                        <a:pt x="361099" y="34414"/>
                        <a:pt x="360290" y="32298"/>
                        <a:pt x="358548" y="31489"/>
                      </a:cubicBezTo>
                      <a:cubicBezTo>
                        <a:pt x="319715" y="12446"/>
                        <a:pt x="285300" y="3422"/>
                        <a:pt x="253126" y="871"/>
                      </a:cubicBezTo>
                      <a:cubicBezTo>
                        <a:pt x="173220" y="-5477"/>
                        <a:pt x="108996" y="25204"/>
                        <a:pt x="26414" y="17985"/>
                      </a:cubicBezTo>
                      <a:cubicBezTo>
                        <a:pt x="20750" y="17487"/>
                        <a:pt x="15025" y="15682"/>
                        <a:pt x="9113" y="16056"/>
                      </a:cubicBezTo>
                      <a:cubicBezTo>
                        <a:pt x="6126" y="16304"/>
                        <a:pt x="4135" y="17549"/>
                        <a:pt x="1085" y="18234"/>
                      </a:cubicBezTo>
                      <a:cubicBezTo>
                        <a:pt x="525" y="18109"/>
                        <a:pt x="90" y="18545"/>
                        <a:pt x="27" y="19043"/>
                      </a:cubicBezTo>
                      <a:cubicBezTo>
                        <a:pt x="-97" y="19540"/>
                        <a:pt x="214" y="19976"/>
                        <a:pt x="774" y="2010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16" name="Google Shape;1016;p24"/>
              <p:cNvGrpSpPr/>
              <p:nvPr/>
            </p:nvGrpSpPr>
            <p:grpSpPr>
              <a:xfrm>
                <a:off x="258393" y="2710176"/>
                <a:ext cx="218640" cy="325708"/>
                <a:chOff x="258393" y="2710176"/>
                <a:chExt cx="218640" cy="325708"/>
              </a:xfrm>
            </p:grpSpPr>
            <p:sp>
              <p:nvSpPr>
                <p:cNvPr id="1017" name="Google Shape;1017;p24"/>
                <p:cNvSpPr/>
                <p:nvPr/>
              </p:nvSpPr>
              <p:spPr>
                <a:xfrm rot="3637164">
                  <a:off x="253622" y="2845213"/>
                  <a:ext cx="228182" cy="122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174" h="179313" extrusionOk="0">
                      <a:moveTo>
                        <a:pt x="0" y="73082"/>
                      </a:moveTo>
                      <a:cubicBezTo>
                        <a:pt x="0" y="73082"/>
                        <a:pt x="85320" y="12406"/>
                        <a:pt x="170454" y="1951"/>
                      </a:cubicBezTo>
                      <a:cubicBezTo>
                        <a:pt x="228081" y="-5144"/>
                        <a:pt x="324106" y="3880"/>
                        <a:pt x="333503" y="83973"/>
                      </a:cubicBezTo>
                      <a:cubicBezTo>
                        <a:pt x="346323" y="193066"/>
                        <a:pt x="173379" y="232024"/>
                        <a:pt x="0" y="73082"/>
                      </a:cubicBezTo>
                      <a:close/>
                    </a:path>
                  </a:pathLst>
                </a:custGeom>
                <a:solidFill>
                  <a:srgbClr val="43847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8" name="Google Shape;1018;p24"/>
                <p:cNvSpPr/>
                <p:nvPr/>
              </p:nvSpPr>
              <p:spPr>
                <a:xfrm rot="3637164">
                  <a:off x="209766" y="2810790"/>
                  <a:ext cx="246230" cy="26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605" h="38331" extrusionOk="0">
                      <a:moveTo>
                        <a:pt x="587" y="20101"/>
                      </a:moveTo>
                      <a:cubicBezTo>
                        <a:pt x="3139" y="21968"/>
                        <a:pt x="4632" y="23710"/>
                        <a:pt x="7557" y="24955"/>
                      </a:cubicBezTo>
                      <a:cubicBezTo>
                        <a:pt x="13220" y="27257"/>
                        <a:pt x="19506" y="26946"/>
                        <a:pt x="25418" y="27631"/>
                      </a:cubicBezTo>
                      <a:cubicBezTo>
                        <a:pt x="107751" y="36654"/>
                        <a:pt x="172286" y="8214"/>
                        <a:pt x="252192" y="13068"/>
                      </a:cubicBezTo>
                      <a:cubicBezTo>
                        <a:pt x="283371" y="15060"/>
                        <a:pt x="317101" y="21470"/>
                        <a:pt x="355436" y="37961"/>
                      </a:cubicBezTo>
                      <a:cubicBezTo>
                        <a:pt x="357303" y="38895"/>
                        <a:pt x="359419" y="37961"/>
                        <a:pt x="360290" y="36281"/>
                      </a:cubicBezTo>
                      <a:cubicBezTo>
                        <a:pt x="361099" y="34414"/>
                        <a:pt x="360290" y="32298"/>
                        <a:pt x="358548" y="31489"/>
                      </a:cubicBezTo>
                      <a:cubicBezTo>
                        <a:pt x="319715" y="12446"/>
                        <a:pt x="285300" y="3422"/>
                        <a:pt x="253126" y="871"/>
                      </a:cubicBezTo>
                      <a:cubicBezTo>
                        <a:pt x="173220" y="-5477"/>
                        <a:pt x="108996" y="25204"/>
                        <a:pt x="26414" y="17985"/>
                      </a:cubicBezTo>
                      <a:cubicBezTo>
                        <a:pt x="20750" y="17487"/>
                        <a:pt x="15025" y="15682"/>
                        <a:pt x="9113" y="16056"/>
                      </a:cubicBezTo>
                      <a:cubicBezTo>
                        <a:pt x="6126" y="16304"/>
                        <a:pt x="4135" y="17549"/>
                        <a:pt x="1085" y="18234"/>
                      </a:cubicBezTo>
                      <a:cubicBezTo>
                        <a:pt x="525" y="18109"/>
                        <a:pt x="90" y="18545"/>
                        <a:pt x="27" y="19043"/>
                      </a:cubicBezTo>
                      <a:cubicBezTo>
                        <a:pt x="-97" y="19540"/>
                        <a:pt x="214" y="19976"/>
                        <a:pt x="774" y="2010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019" name="Google Shape;1019;p24"/>
            <p:cNvGrpSpPr/>
            <p:nvPr/>
          </p:nvGrpSpPr>
          <p:grpSpPr>
            <a:xfrm>
              <a:off x="0" y="4804888"/>
              <a:ext cx="9141155" cy="338622"/>
              <a:chOff x="0" y="4804888"/>
              <a:chExt cx="9141155" cy="338622"/>
            </a:xfrm>
          </p:grpSpPr>
          <p:sp>
            <p:nvSpPr>
              <p:cNvPr id="1020" name="Google Shape;1020;p24"/>
              <p:cNvSpPr/>
              <p:nvPr/>
            </p:nvSpPr>
            <p:spPr>
              <a:xfrm>
                <a:off x="0" y="4804888"/>
                <a:ext cx="9141155" cy="338622"/>
              </a:xfrm>
              <a:custGeom>
                <a:avLst/>
                <a:gdLst/>
                <a:ahLst/>
                <a:cxnLst/>
                <a:rect l="l" t="t" r="r" b="b"/>
                <a:pathLst>
                  <a:path w="6873049" h="254603" extrusionOk="0">
                    <a:moveTo>
                      <a:pt x="0" y="0"/>
                    </a:moveTo>
                    <a:lnTo>
                      <a:pt x="6873050" y="0"/>
                    </a:lnTo>
                    <a:lnTo>
                      <a:pt x="6873050" y="254603"/>
                    </a:lnTo>
                    <a:lnTo>
                      <a:pt x="0" y="25460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21" name="Google Shape;1021;p24"/>
              <p:cNvGrpSpPr/>
              <p:nvPr/>
            </p:nvGrpSpPr>
            <p:grpSpPr>
              <a:xfrm>
                <a:off x="408983" y="4937484"/>
                <a:ext cx="8326033" cy="113087"/>
                <a:chOff x="408983" y="4937484"/>
                <a:chExt cx="8326033" cy="113087"/>
              </a:xfrm>
            </p:grpSpPr>
            <p:grpSp>
              <p:nvGrpSpPr>
                <p:cNvPr id="1022" name="Google Shape;1022;p24"/>
                <p:cNvGrpSpPr/>
                <p:nvPr/>
              </p:nvGrpSpPr>
              <p:grpSpPr>
                <a:xfrm flipH="1">
                  <a:off x="3116092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1023" name="Google Shape;1023;p24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24" name="Google Shape;1024;p24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25" name="Google Shape;1025;p24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26" name="Google Shape;1026;p24"/>
                <p:cNvGrpSpPr/>
                <p:nvPr/>
              </p:nvGrpSpPr>
              <p:grpSpPr>
                <a:xfrm>
                  <a:off x="408984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1027" name="Google Shape;1027;p24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28" name="Google Shape;1028;p24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29" name="Google Shape;1029;p24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30" name="Google Shape;1030;p24"/>
                <p:cNvGrpSpPr/>
                <p:nvPr/>
              </p:nvGrpSpPr>
              <p:grpSpPr>
                <a:xfrm>
                  <a:off x="8530309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1031" name="Google Shape;1031;p24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32" name="Google Shape;1032;p24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33" name="Google Shape;1033;p24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1" name="Google Shape;1101;p26"/>
          <p:cNvGrpSpPr/>
          <p:nvPr/>
        </p:nvGrpSpPr>
        <p:grpSpPr>
          <a:xfrm>
            <a:off x="-2172676" y="-172210"/>
            <a:ext cx="13165960" cy="6040045"/>
            <a:chOff x="-2172676" y="-172209"/>
            <a:chExt cx="13165960" cy="6040045"/>
          </a:xfrm>
        </p:grpSpPr>
        <p:grpSp>
          <p:nvGrpSpPr>
            <p:cNvPr id="1102" name="Google Shape;1102;p26"/>
            <p:cNvGrpSpPr/>
            <p:nvPr/>
          </p:nvGrpSpPr>
          <p:grpSpPr>
            <a:xfrm>
              <a:off x="5141774" y="3209189"/>
              <a:ext cx="5851510" cy="2518684"/>
              <a:chOff x="5141774" y="3209189"/>
              <a:chExt cx="5851510" cy="2518684"/>
            </a:xfrm>
          </p:grpSpPr>
          <p:sp>
            <p:nvSpPr>
              <p:cNvPr id="1103" name="Google Shape;1103;p26"/>
              <p:cNvSpPr/>
              <p:nvPr/>
            </p:nvSpPr>
            <p:spPr>
              <a:xfrm rot="-731480" flipH="1">
                <a:off x="5219720" y="3795396"/>
                <a:ext cx="5695618" cy="1346270"/>
              </a:xfrm>
              <a:custGeom>
                <a:avLst/>
                <a:gdLst/>
                <a:ahLst/>
                <a:cxnLst/>
                <a:rect l="l" t="t" r="r" b="b"/>
                <a:pathLst>
                  <a:path w="6873049" h="1322513" extrusionOk="0">
                    <a:moveTo>
                      <a:pt x="6452712" y="461358"/>
                    </a:moveTo>
                    <a:cubicBezTo>
                      <a:pt x="6350890" y="447356"/>
                      <a:pt x="6271832" y="369823"/>
                      <a:pt x="6178011" y="328770"/>
                    </a:cubicBezTo>
                    <a:cubicBezTo>
                      <a:pt x="6073902" y="283240"/>
                      <a:pt x="5953411" y="284193"/>
                      <a:pt x="5842350" y="310006"/>
                    </a:cubicBezTo>
                    <a:cubicBezTo>
                      <a:pt x="5731288" y="335818"/>
                      <a:pt x="5630514" y="377347"/>
                      <a:pt x="5527834" y="425925"/>
                    </a:cubicBezTo>
                    <a:cubicBezTo>
                      <a:pt x="5420106" y="344105"/>
                      <a:pt x="5282851" y="300290"/>
                      <a:pt x="5146453" y="304100"/>
                    </a:cubicBezTo>
                    <a:cubicBezTo>
                      <a:pt x="5010055" y="307910"/>
                      <a:pt x="4851654" y="353344"/>
                      <a:pt x="4748880" y="441069"/>
                    </a:cubicBezTo>
                    <a:cubicBezTo>
                      <a:pt x="4629246" y="369156"/>
                      <a:pt x="4473607" y="400207"/>
                      <a:pt x="4343019" y="450880"/>
                    </a:cubicBezTo>
                    <a:cubicBezTo>
                      <a:pt x="4212432" y="501458"/>
                      <a:pt x="4082987" y="570514"/>
                      <a:pt x="3942588" y="568800"/>
                    </a:cubicBezTo>
                    <a:cubicBezTo>
                      <a:pt x="3680079" y="565561"/>
                      <a:pt x="3479959" y="320483"/>
                      <a:pt x="3220498" y="281431"/>
                    </a:cubicBezTo>
                    <a:cubicBezTo>
                      <a:pt x="2946940" y="240187"/>
                      <a:pt x="2694051" y="420686"/>
                      <a:pt x="2418207" y="398016"/>
                    </a:cubicBezTo>
                    <a:cubicBezTo>
                      <a:pt x="2279809" y="225709"/>
                      <a:pt x="2078165" y="102837"/>
                      <a:pt x="1858899" y="57117"/>
                    </a:cubicBezTo>
                    <a:cubicBezTo>
                      <a:pt x="1639634" y="11397"/>
                      <a:pt x="1404176" y="43401"/>
                      <a:pt x="1205865" y="145699"/>
                    </a:cubicBezTo>
                    <a:cubicBezTo>
                      <a:pt x="1108901" y="195706"/>
                      <a:pt x="1006317" y="264476"/>
                      <a:pt x="899636" y="239425"/>
                    </a:cubicBezTo>
                    <a:cubicBezTo>
                      <a:pt x="818007" y="220280"/>
                      <a:pt x="760857" y="151033"/>
                      <a:pt x="694563" y="100646"/>
                    </a:cubicBezTo>
                    <a:cubicBezTo>
                      <a:pt x="593979" y="24256"/>
                      <a:pt x="462058" y="-11559"/>
                      <a:pt x="335566" y="3300"/>
                    </a:cubicBezTo>
                    <a:cubicBezTo>
                      <a:pt x="209074" y="18160"/>
                      <a:pt x="89535" y="83406"/>
                      <a:pt x="10383" y="180942"/>
                    </a:cubicBezTo>
                    <a:cubicBezTo>
                      <a:pt x="6763" y="185418"/>
                      <a:pt x="3429" y="189990"/>
                      <a:pt x="0" y="194562"/>
                    </a:cubicBezTo>
                    <a:lnTo>
                      <a:pt x="0" y="1322513"/>
                    </a:lnTo>
                    <a:lnTo>
                      <a:pt x="6873050" y="1322513"/>
                    </a:lnTo>
                    <a:lnTo>
                      <a:pt x="6873050" y="429068"/>
                    </a:lnTo>
                    <a:cubicBezTo>
                      <a:pt x="6742843" y="371632"/>
                      <a:pt x="6594158" y="480789"/>
                      <a:pt x="6452712" y="461262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04" name="Google Shape;1104;p26"/>
              <p:cNvGrpSpPr/>
              <p:nvPr/>
            </p:nvGrpSpPr>
            <p:grpSpPr>
              <a:xfrm flipH="1">
                <a:off x="7298065" y="4064192"/>
                <a:ext cx="1843078" cy="808698"/>
                <a:chOff x="-25985" y="4224317"/>
                <a:chExt cx="1843078" cy="808698"/>
              </a:xfrm>
            </p:grpSpPr>
            <p:sp>
              <p:nvSpPr>
                <p:cNvPr id="1105" name="Google Shape;1105;p26"/>
                <p:cNvSpPr/>
                <p:nvPr/>
              </p:nvSpPr>
              <p:spPr>
                <a:xfrm>
                  <a:off x="-25985" y="4224317"/>
                  <a:ext cx="1843078" cy="808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4626" h="528561" extrusionOk="0">
                      <a:moveTo>
                        <a:pt x="1204532" y="500642"/>
                      </a:moveTo>
                      <a:cubicBezTo>
                        <a:pt x="1197578" y="430728"/>
                        <a:pt x="1152716" y="368530"/>
                        <a:pt x="1095375" y="349194"/>
                      </a:cubicBezTo>
                      <a:cubicBezTo>
                        <a:pt x="1038035" y="329859"/>
                        <a:pt x="976598" y="365196"/>
                        <a:pt x="938689" y="419965"/>
                      </a:cubicBezTo>
                      <a:cubicBezTo>
                        <a:pt x="906399" y="332907"/>
                        <a:pt x="835438" y="267565"/>
                        <a:pt x="755904" y="251658"/>
                      </a:cubicBezTo>
                      <a:cubicBezTo>
                        <a:pt x="676275" y="235751"/>
                        <a:pt x="587312" y="253182"/>
                        <a:pt x="531400" y="322715"/>
                      </a:cubicBezTo>
                      <a:cubicBezTo>
                        <a:pt x="540353" y="277376"/>
                        <a:pt x="522827" y="226703"/>
                        <a:pt x="489585" y="201842"/>
                      </a:cubicBezTo>
                      <a:cubicBezTo>
                        <a:pt x="456343" y="176982"/>
                        <a:pt x="404146" y="172505"/>
                        <a:pt x="372904" y="201271"/>
                      </a:cubicBezTo>
                      <a:cubicBezTo>
                        <a:pt x="392239" y="139644"/>
                        <a:pt x="365665" y="66683"/>
                        <a:pt x="319373" y="30869"/>
                      </a:cubicBezTo>
                      <a:cubicBezTo>
                        <a:pt x="273082" y="-4945"/>
                        <a:pt x="212027" y="-7422"/>
                        <a:pt x="158877" y="12295"/>
                      </a:cubicBezTo>
                      <a:cubicBezTo>
                        <a:pt x="105728" y="32012"/>
                        <a:pt x="59341" y="71636"/>
                        <a:pt x="17812" y="115546"/>
                      </a:cubicBezTo>
                      <a:lnTo>
                        <a:pt x="0" y="528550"/>
                      </a:lnTo>
                      <a:cubicBezTo>
                        <a:pt x="12954" y="529217"/>
                        <a:pt x="34766" y="499308"/>
                        <a:pt x="47435" y="502451"/>
                      </a:cubicBezTo>
                      <a:lnTo>
                        <a:pt x="1204627" y="50064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6" name="Google Shape;1106;p26"/>
                <p:cNvSpPr/>
                <p:nvPr/>
              </p:nvSpPr>
              <p:spPr>
                <a:xfrm>
                  <a:off x="308475" y="4415593"/>
                  <a:ext cx="436810" cy="422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497" h="276415" extrusionOk="0">
                      <a:moveTo>
                        <a:pt x="0" y="0"/>
                      </a:moveTo>
                      <a:cubicBezTo>
                        <a:pt x="35433" y="3238"/>
                        <a:pt x="68770" y="26289"/>
                        <a:pt x="86392" y="59627"/>
                      </a:cubicBezTo>
                      <a:cubicBezTo>
                        <a:pt x="104013" y="92964"/>
                        <a:pt x="105537" y="135731"/>
                        <a:pt x="90201" y="170402"/>
                      </a:cubicBezTo>
                      <a:cubicBezTo>
                        <a:pt x="131921" y="154019"/>
                        <a:pt x="177736" y="144875"/>
                        <a:pt x="218694" y="163354"/>
                      </a:cubicBezTo>
                      <a:cubicBezTo>
                        <a:pt x="259651" y="181832"/>
                        <a:pt x="291274" y="228981"/>
                        <a:pt x="284607" y="276415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7" name="Google Shape;1107;p26"/>
                <p:cNvSpPr/>
                <p:nvPr/>
              </p:nvSpPr>
              <p:spPr>
                <a:xfrm>
                  <a:off x="175186" y="4665667"/>
                  <a:ext cx="327752" cy="256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217" h="167570" extrusionOk="0">
                      <a:moveTo>
                        <a:pt x="0" y="9741"/>
                      </a:moveTo>
                      <a:cubicBezTo>
                        <a:pt x="47435" y="-8452"/>
                        <a:pt x="102679" y="-832"/>
                        <a:pt x="144209" y="29839"/>
                      </a:cubicBezTo>
                      <a:cubicBezTo>
                        <a:pt x="185738" y="60509"/>
                        <a:pt x="212598" y="113278"/>
                        <a:pt x="214217" y="16757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08" name="Google Shape;1108;p26"/>
            <p:cNvGrpSpPr/>
            <p:nvPr/>
          </p:nvGrpSpPr>
          <p:grpSpPr>
            <a:xfrm>
              <a:off x="-2172676" y="3349152"/>
              <a:ext cx="5851510" cy="2518684"/>
              <a:chOff x="-2172676" y="3349152"/>
              <a:chExt cx="5851510" cy="2518684"/>
            </a:xfrm>
          </p:grpSpPr>
          <p:sp>
            <p:nvSpPr>
              <p:cNvPr id="1109" name="Google Shape;1109;p26"/>
              <p:cNvSpPr/>
              <p:nvPr/>
            </p:nvSpPr>
            <p:spPr>
              <a:xfrm rot="731480">
                <a:off x="-2094730" y="3935359"/>
                <a:ext cx="5695618" cy="1346270"/>
              </a:xfrm>
              <a:custGeom>
                <a:avLst/>
                <a:gdLst/>
                <a:ahLst/>
                <a:cxnLst/>
                <a:rect l="l" t="t" r="r" b="b"/>
                <a:pathLst>
                  <a:path w="6873049" h="1322513" extrusionOk="0">
                    <a:moveTo>
                      <a:pt x="6452712" y="461358"/>
                    </a:moveTo>
                    <a:cubicBezTo>
                      <a:pt x="6350890" y="447356"/>
                      <a:pt x="6271832" y="369823"/>
                      <a:pt x="6178011" y="328770"/>
                    </a:cubicBezTo>
                    <a:cubicBezTo>
                      <a:pt x="6073902" y="283240"/>
                      <a:pt x="5953411" y="284193"/>
                      <a:pt x="5842350" y="310006"/>
                    </a:cubicBezTo>
                    <a:cubicBezTo>
                      <a:pt x="5731288" y="335818"/>
                      <a:pt x="5630514" y="377347"/>
                      <a:pt x="5527834" y="425925"/>
                    </a:cubicBezTo>
                    <a:cubicBezTo>
                      <a:pt x="5420106" y="344105"/>
                      <a:pt x="5282851" y="300290"/>
                      <a:pt x="5146453" y="304100"/>
                    </a:cubicBezTo>
                    <a:cubicBezTo>
                      <a:pt x="5010055" y="307910"/>
                      <a:pt x="4851654" y="353344"/>
                      <a:pt x="4748880" y="441069"/>
                    </a:cubicBezTo>
                    <a:cubicBezTo>
                      <a:pt x="4629246" y="369156"/>
                      <a:pt x="4473607" y="400207"/>
                      <a:pt x="4343019" y="450880"/>
                    </a:cubicBezTo>
                    <a:cubicBezTo>
                      <a:pt x="4212432" y="501458"/>
                      <a:pt x="4082987" y="570514"/>
                      <a:pt x="3942588" y="568800"/>
                    </a:cubicBezTo>
                    <a:cubicBezTo>
                      <a:pt x="3680079" y="565561"/>
                      <a:pt x="3479959" y="320483"/>
                      <a:pt x="3220498" y="281431"/>
                    </a:cubicBezTo>
                    <a:cubicBezTo>
                      <a:pt x="2946940" y="240187"/>
                      <a:pt x="2694051" y="420686"/>
                      <a:pt x="2418207" y="398016"/>
                    </a:cubicBezTo>
                    <a:cubicBezTo>
                      <a:pt x="2279809" y="225709"/>
                      <a:pt x="2078165" y="102837"/>
                      <a:pt x="1858899" y="57117"/>
                    </a:cubicBezTo>
                    <a:cubicBezTo>
                      <a:pt x="1639634" y="11397"/>
                      <a:pt x="1404176" y="43401"/>
                      <a:pt x="1205865" y="145699"/>
                    </a:cubicBezTo>
                    <a:cubicBezTo>
                      <a:pt x="1108901" y="195706"/>
                      <a:pt x="1006317" y="264476"/>
                      <a:pt x="899636" y="239425"/>
                    </a:cubicBezTo>
                    <a:cubicBezTo>
                      <a:pt x="818007" y="220280"/>
                      <a:pt x="760857" y="151033"/>
                      <a:pt x="694563" y="100646"/>
                    </a:cubicBezTo>
                    <a:cubicBezTo>
                      <a:pt x="593979" y="24256"/>
                      <a:pt x="462058" y="-11559"/>
                      <a:pt x="335566" y="3300"/>
                    </a:cubicBezTo>
                    <a:cubicBezTo>
                      <a:pt x="209074" y="18160"/>
                      <a:pt x="89535" y="83406"/>
                      <a:pt x="10383" y="180942"/>
                    </a:cubicBezTo>
                    <a:cubicBezTo>
                      <a:pt x="6763" y="185418"/>
                      <a:pt x="3429" y="189990"/>
                      <a:pt x="0" y="194562"/>
                    </a:cubicBezTo>
                    <a:lnTo>
                      <a:pt x="0" y="1322513"/>
                    </a:lnTo>
                    <a:lnTo>
                      <a:pt x="6873050" y="1322513"/>
                    </a:lnTo>
                    <a:lnTo>
                      <a:pt x="6873050" y="429068"/>
                    </a:lnTo>
                    <a:cubicBezTo>
                      <a:pt x="6742843" y="371632"/>
                      <a:pt x="6594158" y="480789"/>
                      <a:pt x="6452712" y="461262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10" name="Google Shape;1110;p26"/>
              <p:cNvGrpSpPr/>
              <p:nvPr/>
            </p:nvGrpSpPr>
            <p:grpSpPr>
              <a:xfrm>
                <a:off x="-722572" y="4132380"/>
                <a:ext cx="3273201" cy="782486"/>
                <a:chOff x="6430928" y="4166042"/>
                <a:chExt cx="3273201" cy="782486"/>
              </a:xfrm>
            </p:grpSpPr>
            <p:grpSp>
              <p:nvGrpSpPr>
                <p:cNvPr id="1111" name="Google Shape;1111;p26"/>
                <p:cNvGrpSpPr/>
                <p:nvPr/>
              </p:nvGrpSpPr>
              <p:grpSpPr>
                <a:xfrm>
                  <a:off x="7386095" y="4166042"/>
                  <a:ext cx="2318034" cy="773811"/>
                  <a:chOff x="762295" y="4190998"/>
                  <a:chExt cx="2318034" cy="773811"/>
                </a:xfrm>
              </p:grpSpPr>
              <p:sp>
                <p:nvSpPr>
                  <p:cNvPr id="1112" name="Google Shape;1112;p26"/>
                  <p:cNvSpPr/>
                  <p:nvPr/>
                </p:nvSpPr>
                <p:spPr>
                  <a:xfrm>
                    <a:off x="762295" y="4190998"/>
                    <a:ext cx="2318034" cy="7738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5055" h="505759" extrusionOk="0">
                        <a:moveTo>
                          <a:pt x="1514915" y="462992"/>
                        </a:moveTo>
                        <a:cubicBezTo>
                          <a:pt x="1515295" y="420130"/>
                          <a:pt x="1515581" y="376696"/>
                          <a:pt x="1506151" y="335262"/>
                        </a:cubicBezTo>
                        <a:cubicBezTo>
                          <a:pt x="1496721" y="293828"/>
                          <a:pt x="1476052" y="254014"/>
                          <a:pt x="1443667" y="233249"/>
                        </a:cubicBezTo>
                        <a:cubicBezTo>
                          <a:pt x="1411282" y="212485"/>
                          <a:pt x="1363657" y="201817"/>
                          <a:pt x="1338797" y="233630"/>
                        </a:cubicBezTo>
                        <a:cubicBezTo>
                          <a:pt x="1317366" y="183433"/>
                          <a:pt x="1268121" y="151144"/>
                          <a:pt x="1219830" y="155430"/>
                        </a:cubicBezTo>
                        <a:cubicBezTo>
                          <a:pt x="1171538" y="159716"/>
                          <a:pt x="1116103" y="176861"/>
                          <a:pt x="1101529" y="230201"/>
                        </a:cubicBezTo>
                        <a:cubicBezTo>
                          <a:pt x="1068573" y="137714"/>
                          <a:pt x="1012089" y="50750"/>
                          <a:pt x="931318" y="14936"/>
                        </a:cubicBezTo>
                        <a:cubicBezTo>
                          <a:pt x="850546" y="-20782"/>
                          <a:pt x="736912" y="7793"/>
                          <a:pt x="699765" y="98185"/>
                        </a:cubicBezTo>
                        <a:cubicBezTo>
                          <a:pt x="644805" y="45607"/>
                          <a:pt x="565938" y="28557"/>
                          <a:pt x="498216" y="54656"/>
                        </a:cubicBezTo>
                        <a:cubicBezTo>
                          <a:pt x="430493" y="80754"/>
                          <a:pt x="379915" y="142381"/>
                          <a:pt x="363246" y="222581"/>
                        </a:cubicBezTo>
                        <a:cubicBezTo>
                          <a:pt x="363437" y="162193"/>
                          <a:pt x="318003" y="109805"/>
                          <a:pt x="266663" y="98470"/>
                        </a:cubicBezTo>
                        <a:cubicBezTo>
                          <a:pt x="215419" y="87136"/>
                          <a:pt x="161793" y="110758"/>
                          <a:pt x="121597" y="149334"/>
                        </a:cubicBezTo>
                        <a:cubicBezTo>
                          <a:pt x="81402" y="187910"/>
                          <a:pt x="52827" y="239917"/>
                          <a:pt x="27776" y="292971"/>
                        </a:cubicBezTo>
                        <a:cubicBezTo>
                          <a:pt x="-6228" y="364790"/>
                          <a:pt x="-16896" y="459754"/>
                          <a:pt x="41683" y="505759"/>
                        </a:cubicBezTo>
                        <a:lnTo>
                          <a:pt x="1514915" y="462897"/>
                        </a:lnTo>
                        <a:close/>
                      </a:path>
                    </a:pathLst>
                  </a:custGeom>
                  <a:solidFill>
                    <a:srgbClr val="43847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13" name="Google Shape;1113;p26"/>
                  <p:cNvSpPr/>
                  <p:nvPr/>
                </p:nvSpPr>
                <p:spPr>
                  <a:xfrm>
                    <a:off x="1135593" y="4527789"/>
                    <a:ext cx="323089" cy="1953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1169" h="127670" extrusionOk="0">
                        <a:moveTo>
                          <a:pt x="0" y="120756"/>
                        </a:moveTo>
                        <a:cubicBezTo>
                          <a:pt x="2857" y="82561"/>
                          <a:pt x="28861" y="48176"/>
                          <a:pt x="61246" y="39698"/>
                        </a:cubicBezTo>
                        <a:cubicBezTo>
                          <a:pt x="93631" y="31221"/>
                          <a:pt x="129826" y="49223"/>
                          <a:pt x="146685" y="82275"/>
                        </a:cubicBezTo>
                        <a:cubicBezTo>
                          <a:pt x="150781" y="90276"/>
                          <a:pt x="153829" y="99515"/>
                          <a:pt x="152876" y="108660"/>
                        </a:cubicBezTo>
                        <a:cubicBezTo>
                          <a:pt x="151924" y="117899"/>
                          <a:pt x="145732" y="126852"/>
                          <a:pt x="137731" y="127614"/>
                        </a:cubicBezTo>
                        <a:cubicBezTo>
                          <a:pt x="127730" y="128567"/>
                          <a:pt x="120015" y="117327"/>
                          <a:pt x="116491" y="106373"/>
                        </a:cubicBezTo>
                        <a:cubicBezTo>
                          <a:pt x="106966" y="76846"/>
                          <a:pt x="114586" y="40937"/>
                          <a:pt x="134874" y="19887"/>
                        </a:cubicBezTo>
                        <a:cubicBezTo>
                          <a:pt x="155162" y="-1164"/>
                          <a:pt x="186785" y="-6117"/>
                          <a:pt x="211169" y="7980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14" name="Google Shape;1114;p26"/>
                  <p:cNvSpPr/>
                  <p:nvPr/>
                </p:nvSpPr>
                <p:spPr>
                  <a:xfrm>
                    <a:off x="1695405" y="4365934"/>
                    <a:ext cx="385607" cy="2961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031" h="193538" extrusionOk="0">
                        <a:moveTo>
                          <a:pt x="0" y="5611"/>
                        </a:moveTo>
                        <a:cubicBezTo>
                          <a:pt x="29432" y="-7248"/>
                          <a:pt x="65246" y="2563"/>
                          <a:pt x="86678" y="29233"/>
                        </a:cubicBezTo>
                        <a:cubicBezTo>
                          <a:pt x="108109" y="55903"/>
                          <a:pt x="113824" y="98003"/>
                          <a:pt x="100489" y="130960"/>
                        </a:cubicBezTo>
                        <a:cubicBezTo>
                          <a:pt x="126206" y="112957"/>
                          <a:pt x="170783" y="100575"/>
                          <a:pt x="198215" y="114767"/>
                        </a:cubicBezTo>
                        <a:cubicBezTo>
                          <a:pt x="225647" y="128959"/>
                          <a:pt x="246412" y="159344"/>
                          <a:pt x="252031" y="193539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15" name="Google Shape;1115;p26"/>
                  <p:cNvSpPr/>
                  <p:nvPr/>
                </p:nvSpPr>
                <p:spPr>
                  <a:xfrm>
                    <a:off x="2369276" y="4558455"/>
                    <a:ext cx="299188" cy="205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5548" h="134003" extrusionOk="0">
                        <a:moveTo>
                          <a:pt x="0" y="49364"/>
                        </a:moveTo>
                        <a:cubicBezTo>
                          <a:pt x="1429" y="24409"/>
                          <a:pt x="20860" y="3359"/>
                          <a:pt x="42291" y="406"/>
                        </a:cubicBezTo>
                        <a:cubicBezTo>
                          <a:pt x="63818" y="-2547"/>
                          <a:pt x="85630" y="10884"/>
                          <a:pt x="97917" y="31553"/>
                        </a:cubicBezTo>
                        <a:cubicBezTo>
                          <a:pt x="110204" y="52222"/>
                          <a:pt x="113443" y="78892"/>
                          <a:pt x="109442" y="103467"/>
                        </a:cubicBezTo>
                        <a:cubicBezTo>
                          <a:pt x="107252" y="116992"/>
                          <a:pt x="100870" y="132137"/>
                          <a:pt x="89059" y="133851"/>
                        </a:cubicBezTo>
                        <a:cubicBezTo>
                          <a:pt x="80867" y="135089"/>
                          <a:pt x="72866" y="128613"/>
                          <a:pt x="69247" y="120135"/>
                        </a:cubicBezTo>
                        <a:cubicBezTo>
                          <a:pt x="65627" y="111658"/>
                          <a:pt x="65913" y="101371"/>
                          <a:pt x="68199" y="92227"/>
                        </a:cubicBezTo>
                        <a:cubicBezTo>
                          <a:pt x="75438" y="62985"/>
                          <a:pt x="102299" y="43459"/>
                          <a:pt x="128588" y="43840"/>
                        </a:cubicBezTo>
                        <a:cubicBezTo>
                          <a:pt x="154877" y="44221"/>
                          <a:pt x="179546" y="61938"/>
                          <a:pt x="195549" y="86226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16" name="Google Shape;1116;p26"/>
                <p:cNvGrpSpPr/>
                <p:nvPr/>
              </p:nvGrpSpPr>
              <p:grpSpPr>
                <a:xfrm>
                  <a:off x="6430928" y="4341412"/>
                  <a:ext cx="1343761" cy="607116"/>
                  <a:chOff x="2515353" y="4380926"/>
                  <a:chExt cx="1343761" cy="607116"/>
                </a:xfrm>
              </p:grpSpPr>
              <p:sp>
                <p:nvSpPr>
                  <p:cNvPr id="1117" name="Google Shape;1117;p26"/>
                  <p:cNvSpPr/>
                  <p:nvPr/>
                </p:nvSpPr>
                <p:spPr>
                  <a:xfrm>
                    <a:off x="2515353" y="4380926"/>
                    <a:ext cx="1343761" cy="6071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8275" h="396808" extrusionOk="0">
                        <a:moveTo>
                          <a:pt x="874034" y="330612"/>
                        </a:moveTo>
                        <a:cubicBezTo>
                          <a:pt x="886417" y="289464"/>
                          <a:pt x="870891" y="240505"/>
                          <a:pt x="837839" y="216121"/>
                        </a:cubicBezTo>
                        <a:cubicBezTo>
                          <a:pt x="804787" y="191737"/>
                          <a:pt x="756019" y="189546"/>
                          <a:pt x="725159" y="216978"/>
                        </a:cubicBezTo>
                        <a:cubicBezTo>
                          <a:pt x="753067" y="157923"/>
                          <a:pt x="734493" y="78008"/>
                          <a:pt x="684106" y="40099"/>
                        </a:cubicBezTo>
                        <a:cubicBezTo>
                          <a:pt x="633718" y="2190"/>
                          <a:pt x="551613" y="17048"/>
                          <a:pt x="510275" y="66007"/>
                        </a:cubicBezTo>
                        <a:cubicBezTo>
                          <a:pt x="494463" y="18668"/>
                          <a:pt x="442171" y="-6669"/>
                          <a:pt x="396260" y="1523"/>
                        </a:cubicBezTo>
                        <a:cubicBezTo>
                          <a:pt x="350349" y="9714"/>
                          <a:pt x="311678" y="45147"/>
                          <a:pt x="286342" y="87343"/>
                        </a:cubicBezTo>
                        <a:cubicBezTo>
                          <a:pt x="261005" y="129539"/>
                          <a:pt x="245003" y="184212"/>
                          <a:pt x="231287" y="232314"/>
                        </a:cubicBezTo>
                        <a:cubicBezTo>
                          <a:pt x="208998" y="185355"/>
                          <a:pt x="158992" y="155447"/>
                          <a:pt x="110320" y="160114"/>
                        </a:cubicBezTo>
                        <a:cubicBezTo>
                          <a:pt x="61647" y="164686"/>
                          <a:pt x="17260" y="203548"/>
                          <a:pt x="2878" y="254031"/>
                        </a:cubicBezTo>
                        <a:cubicBezTo>
                          <a:pt x="-8076" y="292512"/>
                          <a:pt x="13546" y="342518"/>
                          <a:pt x="45645" y="362997"/>
                        </a:cubicBezTo>
                        <a:cubicBezTo>
                          <a:pt x="77744" y="383380"/>
                          <a:pt x="116225" y="386999"/>
                          <a:pt x="153373" y="390143"/>
                        </a:cubicBezTo>
                        <a:cubicBezTo>
                          <a:pt x="404357" y="411479"/>
                          <a:pt x="626289" y="378903"/>
                          <a:pt x="874034" y="330612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18" name="Google Shape;1118;p26"/>
                  <p:cNvSpPr/>
                  <p:nvPr/>
                </p:nvSpPr>
                <p:spPr>
                  <a:xfrm>
                    <a:off x="2794051" y="4552497"/>
                    <a:ext cx="570688" cy="3244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2999" h="212042" extrusionOk="0">
                        <a:moveTo>
                          <a:pt x="0" y="212042"/>
                        </a:moveTo>
                        <a:cubicBezTo>
                          <a:pt x="4001" y="166608"/>
                          <a:pt x="41624" y="129270"/>
                          <a:pt x="83344" y="122126"/>
                        </a:cubicBezTo>
                        <a:cubicBezTo>
                          <a:pt x="125064" y="114983"/>
                          <a:pt x="168307" y="134414"/>
                          <a:pt x="198311" y="166513"/>
                        </a:cubicBezTo>
                        <a:cubicBezTo>
                          <a:pt x="183071" y="116697"/>
                          <a:pt x="197644" y="53356"/>
                          <a:pt x="236982" y="22685"/>
                        </a:cubicBezTo>
                        <a:cubicBezTo>
                          <a:pt x="276321" y="-7985"/>
                          <a:pt x="334137" y="-7509"/>
                          <a:pt x="372999" y="23828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19" name="Google Shape;1119;p26"/>
                  <p:cNvSpPr/>
                  <p:nvPr/>
                </p:nvSpPr>
                <p:spPr>
                  <a:xfrm>
                    <a:off x="3514829" y="4692357"/>
                    <a:ext cx="126058" cy="1052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391" h="68774" extrusionOk="0">
                        <a:moveTo>
                          <a:pt x="0" y="1432"/>
                        </a:moveTo>
                        <a:cubicBezTo>
                          <a:pt x="19050" y="-2759"/>
                          <a:pt x="39719" y="2385"/>
                          <a:pt x="55245" y="15053"/>
                        </a:cubicBezTo>
                        <a:cubicBezTo>
                          <a:pt x="70771" y="27722"/>
                          <a:pt x="80963" y="47819"/>
                          <a:pt x="82391" y="68774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grpSp>
          <p:nvGrpSpPr>
            <p:cNvPr id="1120" name="Google Shape;1120;p26"/>
            <p:cNvGrpSpPr/>
            <p:nvPr/>
          </p:nvGrpSpPr>
          <p:grpSpPr>
            <a:xfrm>
              <a:off x="1422" y="4813626"/>
              <a:ext cx="9141155" cy="338622"/>
              <a:chOff x="1422" y="4813626"/>
              <a:chExt cx="9141155" cy="338622"/>
            </a:xfrm>
          </p:grpSpPr>
          <p:sp>
            <p:nvSpPr>
              <p:cNvPr id="1121" name="Google Shape;1121;p26"/>
              <p:cNvSpPr/>
              <p:nvPr/>
            </p:nvSpPr>
            <p:spPr>
              <a:xfrm>
                <a:off x="1422" y="4813626"/>
                <a:ext cx="9141155" cy="338622"/>
              </a:xfrm>
              <a:custGeom>
                <a:avLst/>
                <a:gdLst/>
                <a:ahLst/>
                <a:cxnLst/>
                <a:rect l="l" t="t" r="r" b="b"/>
                <a:pathLst>
                  <a:path w="6873049" h="254603" extrusionOk="0">
                    <a:moveTo>
                      <a:pt x="0" y="0"/>
                    </a:moveTo>
                    <a:lnTo>
                      <a:pt x="6873050" y="0"/>
                    </a:lnTo>
                    <a:lnTo>
                      <a:pt x="6873050" y="254603"/>
                    </a:lnTo>
                    <a:lnTo>
                      <a:pt x="0" y="25460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22" name="Google Shape;1122;p26"/>
              <p:cNvGrpSpPr/>
              <p:nvPr/>
            </p:nvGrpSpPr>
            <p:grpSpPr>
              <a:xfrm>
                <a:off x="408983" y="4937484"/>
                <a:ext cx="8326033" cy="113087"/>
                <a:chOff x="408983" y="4937484"/>
                <a:chExt cx="8326033" cy="113087"/>
              </a:xfrm>
            </p:grpSpPr>
            <p:grpSp>
              <p:nvGrpSpPr>
                <p:cNvPr id="1123" name="Google Shape;1123;p26"/>
                <p:cNvGrpSpPr/>
                <p:nvPr/>
              </p:nvGrpSpPr>
              <p:grpSpPr>
                <a:xfrm flipH="1">
                  <a:off x="3116092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1124" name="Google Shape;1124;p26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25" name="Google Shape;1125;p26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26" name="Google Shape;1126;p26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27" name="Google Shape;1127;p26"/>
                <p:cNvGrpSpPr/>
                <p:nvPr/>
              </p:nvGrpSpPr>
              <p:grpSpPr>
                <a:xfrm>
                  <a:off x="408984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1128" name="Google Shape;1128;p26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29" name="Google Shape;1129;p26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30" name="Google Shape;1130;p26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31" name="Google Shape;1131;p26"/>
                <p:cNvGrpSpPr/>
                <p:nvPr/>
              </p:nvGrpSpPr>
              <p:grpSpPr>
                <a:xfrm>
                  <a:off x="8530309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1132" name="Google Shape;1132;p26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33" name="Google Shape;1133;p26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34" name="Google Shape;1134;p26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35" name="Google Shape;1135;p26"/>
                <p:cNvGrpSpPr/>
                <p:nvPr/>
              </p:nvGrpSpPr>
              <p:grpSpPr>
                <a:xfrm>
                  <a:off x="5823200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1136" name="Google Shape;1136;p26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37" name="Google Shape;1137;p26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38" name="Google Shape;1138;p26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1139" name="Google Shape;1139;p26"/>
            <p:cNvSpPr/>
            <p:nvPr/>
          </p:nvSpPr>
          <p:spPr>
            <a:xfrm>
              <a:off x="362535" y="-172210"/>
              <a:ext cx="705128" cy="382277"/>
            </a:xfrm>
            <a:custGeom>
              <a:avLst/>
              <a:gdLst/>
              <a:ahLst/>
              <a:cxnLst/>
              <a:rect l="l" t="t" r="r" b="b"/>
              <a:pathLst>
                <a:path w="705128" h="382277" extrusionOk="0">
                  <a:moveTo>
                    <a:pt x="694882" y="248052"/>
                  </a:moveTo>
                  <a:cubicBezTo>
                    <a:pt x="673451" y="302821"/>
                    <a:pt x="607157" y="342254"/>
                    <a:pt x="528100" y="355208"/>
                  </a:cubicBezTo>
                  <a:cubicBezTo>
                    <a:pt x="520956" y="356351"/>
                    <a:pt x="513621" y="357304"/>
                    <a:pt x="506192" y="358066"/>
                  </a:cubicBezTo>
                  <a:cubicBezTo>
                    <a:pt x="415228" y="389212"/>
                    <a:pt x="310834" y="389212"/>
                    <a:pt x="221299" y="364352"/>
                  </a:cubicBezTo>
                  <a:cubicBezTo>
                    <a:pt x="213679" y="363876"/>
                    <a:pt x="206059" y="363114"/>
                    <a:pt x="198534" y="362161"/>
                  </a:cubicBezTo>
                  <a:cubicBezTo>
                    <a:pt x="115667" y="351970"/>
                    <a:pt x="41658" y="316727"/>
                    <a:pt x="11940" y="261482"/>
                  </a:cubicBezTo>
                  <a:cubicBezTo>
                    <a:pt x="-27113" y="188521"/>
                    <a:pt x="33943" y="115559"/>
                    <a:pt x="132431" y="83460"/>
                  </a:cubicBezTo>
                  <a:cubicBezTo>
                    <a:pt x="139003" y="81364"/>
                    <a:pt x="145575" y="79364"/>
                    <a:pt x="150909" y="76983"/>
                  </a:cubicBezTo>
                  <a:cubicBezTo>
                    <a:pt x="188342" y="36692"/>
                    <a:pt x="253208" y="8308"/>
                    <a:pt x="321597" y="1164"/>
                  </a:cubicBezTo>
                  <a:cubicBezTo>
                    <a:pt x="422467" y="-8266"/>
                    <a:pt x="494476" y="41359"/>
                    <a:pt x="551721" y="86413"/>
                  </a:cubicBezTo>
                  <a:cubicBezTo>
                    <a:pt x="558008" y="88603"/>
                    <a:pt x="564866" y="90699"/>
                    <a:pt x="571724" y="92794"/>
                  </a:cubicBezTo>
                  <a:cubicBezTo>
                    <a:pt x="653829" y="118893"/>
                    <a:pt x="724505" y="168232"/>
                    <a:pt x="700311" y="233574"/>
                  </a:cubicBezTo>
                  <a:cubicBezTo>
                    <a:pt x="698883" y="238432"/>
                    <a:pt x="697073" y="243289"/>
                    <a:pt x="694882" y="2481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40" name="Google Shape;1140;p26"/>
            <p:cNvGrpSpPr/>
            <p:nvPr/>
          </p:nvGrpSpPr>
          <p:grpSpPr>
            <a:xfrm>
              <a:off x="8505035" y="-120529"/>
              <a:ext cx="1462124" cy="723810"/>
              <a:chOff x="2776710" y="2065334"/>
              <a:chExt cx="1462124" cy="723810"/>
            </a:xfrm>
          </p:grpSpPr>
          <p:sp>
            <p:nvSpPr>
              <p:cNvPr id="1141" name="Google Shape;1141;p26"/>
              <p:cNvSpPr/>
              <p:nvPr/>
            </p:nvSpPr>
            <p:spPr>
              <a:xfrm>
                <a:off x="2776710" y="2406500"/>
                <a:ext cx="927372" cy="382643"/>
              </a:xfrm>
              <a:custGeom>
                <a:avLst/>
                <a:gdLst/>
                <a:ahLst/>
                <a:cxnLst/>
                <a:rect l="l" t="t" r="r" b="b"/>
                <a:pathLst>
                  <a:path w="1240631" h="511897" extrusionOk="0">
                    <a:moveTo>
                      <a:pt x="1114330" y="223171"/>
                    </a:moveTo>
                    <a:cubicBezTo>
                      <a:pt x="1104043" y="223171"/>
                      <a:pt x="1094137" y="223933"/>
                      <a:pt x="1084516" y="225362"/>
                    </a:cubicBezTo>
                    <a:cubicBezTo>
                      <a:pt x="1053656" y="174117"/>
                      <a:pt x="986409" y="137160"/>
                      <a:pt x="906589" y="131636"/>
                    </a:cubicBezTo>
                    <a:cubicBezTo>
                      <a:pt x="871442" y="55340"/>
                      <a:pt x="767905" y="0"/>
                      <a:pt x="645700" y="0"/>
                    </a:cubicBezTo>
                    <a:cubicBezTo>
                      <a:pt x="523494" y="0"/>
                      <a:pt x="418147" y="56293"/>
                      <a:pt x="383857" y="133636"/>
                    </a:cubicBezTo>
                    <a:cubicBezTo>
                      <a:pt x="381285" y="134493"/>
                      <a:pt x="378619" y="135350"/>
                      <a:pt x="375951" y="136208"/>
                    </a:cubicBezTo>
                    <a:cubicBezTo>
                      <a:pt x="321373" y="154019"/>
                      <a:pt x="275939" y="181737"/>
                      <a:pt x="246412" y="215075"/>
                    </a:cubicBezTo>
                    <a:cubicBezTo>
                      <a:pt x="221837" y="206978"/>
                      <a:pt x="192977" y="202311"/>
                      <a:pt x="162115" y="202311"/>
                    </a:cubicBezTo>
                    <a:cubicBezTo>
                      <a:pt x="72580" y="202311"/>
                      <a:pt x="0" y="241649"/>
                      <a:pt x="0" y="290036"/>
                    </a:cubicBezTo>
                    <a:cubicBezTo>
                      <a:pt x="0" y="338423"/>
                      <a:pt x="72580" y="377762"/>
                      <a:pt x="162115" y="377762"/>
                    </a:cubicBezTo>
                    <a:cubicBezTo>
                      <a:pt x="186404" y="377762"/>
                      <a:pt x="209455" y="374809"/>
                      <a:pt x="230124" y="369665"/>
                    </a:cubicBezTo>
                    <a:cubicBezTo>
                      <a:pt x="270605" y="433578"/>
                      <a:pt x="359664" y="474345"/>
                      <a:pt x="458914" y="486537"/>
                    </a:cubicBezTo>
                    <a:cubicBezTo>
                      <a:pt x="468344" y="487680"/>
                      <a:pt x="477964" y="488633"/>
                      <a:pt x="487585" y="489299"/>
                    </a:cubicBezTo>
                    <a:cubicBezTo>
                      <a:pt x="600170" y="520637"/>
                      <a:pt x="731425" y="520637"/>
                      <a:pt x="845820" y="481394"/>
                    </a:cubicBezTo>
                    <a:cubicBezTo>
                      <a:pt x="855059" y="480441"/>
                      <a:pt x="864298" y="479298"/>
                      <a:pt x="873347" y="477774"/>
                    </a:cubicBezTo>
                    <a:cubicBezTo>
                      <a:pt x="952881" y="464820"/>
                      <a:pt x="1022128" y="430435"/>
                      <a:pt x="1060418" y="381953"/>
                    </a:cubicBezTo>
                    <a:cubicBezTo>
                      <a:pt x="1063466" y="378905"/>
                      <a:pt x="1066324" y="375857"/>
                      <a:pt x="1069086" y="372713"/>
                    </a:cubicBezTo>
                    <a:cubicBezTo>
                      <a:pt x="1083087" y="375952"/>
                      <a:pt x="1098232" y="377762"/>
                      <a:pt x="1114139" y="377762"/>
                    </a:cubicBezTo>
                    <a:cubicBezTo>
                      <a:pt x="1183957" y="377762"/>
                      <a:pt x="1240631" y="343091"/>
                      <a:pt x="1240631" y="300419"/>
                    </a:cubicBezTo>
                    <a:cubicBezTo>
                      <a:pt x="1240631" y="257747"/>
                      <a:pt x="1184053" y="223076"/>
                      <a:pt x="1114139" y="22307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2" name="Google Shape;1142;p26"/>
              <p:cNvSpPr/>
              <p:nvPr/>
            </p:nvSpPr>
            <p:spPr>
              <a:xfrm>
                <a:off x="3311988" y="2065334"/>
                <a:ext cx="926847" cy="502467"/>
              </a:xfrm>
              <a:custGeom>
                <a:avLst/>
                <a:gdLst/>
                <a:ahLst/>
                <a:cxnLst/>
                <a:rect l="l" t="t" r="r" b="b"/>
                <a:pathLst>
                  <a:path w="1084031" h="587681" extrusionOk="0">
                    <a:moveTo>
                      <a:pt x="1068191" y="381376"/>
                    </a:moveTo>
                    <a:cubicBezTo>
                      <a:pt x="1035235" y="465577"/>
                      <a:pt x="933412" y="526252"/>
                      <a:pt x="811779" y="546064"/>
                    </a:cubicBezTo>
                    <a:cubicBezTo>
                      <a:pt x="800729" y="547873"/>
                      <a:pt x="789490" y="549302"/>
                      <a:pt x="778155" y="550445"/>
                    </a:cubicBezTo>
                    <a:cubicBezTo>
                      <a:pt x="638328" y="598356"/>
                      <a:pt x="477832" y="598356"/>
                      <a:pt x="340196" y="560065"/>
                    </a:cubicBezTo>
                    <a:cubicBezTo>
                      <a:pt x="328385" y="559303"/>
                      <a:pt x="316764" y="558160"/>
                      <a:pt x="305144" y="556732"/>
                    </a:cubicBezTo>
                    <a:cubicBezTo>
                      <a:pt x="177699" y="541015"/>
                      <a:pt x="64066" y="486913"/>
                      <a:pt x="18346" y="401855"/>
                    </a:cubicBezTo>
                    <a:cubicBezTo>
                      <a:pt x="-41662" y="289651"/>
                      <a:pt x="52160" y="177541"/>
                      <a:pt x="203512" y="128297"/>
                    </a:cubicBezTo>
                    <a:cubicBezTo>
                      <a:pt x="213608" y="125059"/>
                      <a:pt x="223800" y="121915"/>
                      <a:pt x="231991" y="118296"/>
                    </a:cubicBezTo>
                    <a:cubicBezTo>
                      <a:pt x="289523" y="56288"/>
                      <a:pt x="389154" y="12664"/>
                      <a:pt x="494406" y="1805"/>
                    </a:cubicBezTo>
                    <a:cubicBezTo>
                      <a:pt x="649377" y="-12768"/>
                      <a:pt x="760153" y="63622"/>
                      <a:pt x="848164" y="132774"/>
                    </a:cubicBezTo>
                    <a:cubicBezTo>
                      <a:pt x="857784" y="136203"/>
                      <a:pt x="868357" y="139251"/>
                      <a:pt x="878930" y="142680"/>
                    </a:cubicBezTo>
                    <a:cubicBezTo>
                      <a:pt x="1005231" y="182875"/>
                      <a:pt x="1113721" y="258694"/>
                      <a:pt x="1076669" y="358993"/>
                    </a:cubicBezTo>
                    <a:cubicBezTo>
                      <a:pt x="1074478" y="366517"/>
                      <a:pt x="1071716" y="373947"/>
                      <a:pt x="1068287" y="38137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43" name="Google Shape;1143;p26"/>
            <p:cNvSpPr/>
            <p:nvPr/>
          </p:nvSpPr>
          <p:spPr>
            <a:xfrm>
              <a:off x="-494115" y="2094750"/>
              <a:ext cx="927372" cy="382643"/>
            </a:xfrm>
            <a:custGeom>
              <a:avLst/>
              <a:gdLst/>
              <a:ahLst/>
              <a:cxnLst/>
              <a:rect l="l" t="t" r="r" b="b"/>
              <a:pathLst>
                <a:path w="1240631" h="511897" extrusionOk="0">
                  <a:moveTo>
                    <a:pt x="1114330" y="223171"/>
                  </a:moveTo>
                  <a:cubicBezTo>
                    <a:pt x="1104043" y="223171"/>
                    <a:pt x="1094137" y="223933"/>
                    <a:pt x="1084516" y="225362"/>
                  </a:cubicBezTo>
                  <a:cubicBezTo>
                    <a:pt x="1053656" y="174117"/>
                    <a:pt x="986409" y="137160"/>
                    <a:pt x="906589" y="131636"/>
                  </a:cubicBezTo>
                  <a:cubicBezTo>
                    <a:pt x="871442" y="55340"/>
                    <a:pt x="767905" y="0"/>
                    <a:pt x="645700" y="0"/>
                  </a:cubicBezTo>
                  <a:cubicBezTo>
                    <a:pt x="523494" y="0"/>
                    <a:pt x="418147" y="56293"/>
                    <a:pt x="383857" y="133636"/>
                  </a:cubicBezTo>
                  <a:cubicBezTo>
                    <a:pt x="381285" y="134493"/>
                    <a:pt x="378619" y="135350"/>
                    <a:pt x="375951" y="136208"/>
                  </a:cubicBezTo>
                  <a:cubicBezTo>
                    <a:pt x="321373" y="154019"/>
                    <a:pt x="275939" y="181737"/>
                    <a:pt x="246412" y="215075"/>
                  </a:cubicBezTo>
                  <a:cubicBezTo>
                    <a:pt x="221837" y="206978"/>
                    <a:pt x="192977" y="202311"/>
                    <a:pt x="162115" y="202311"/>
                  </a:cubicBezTo>
                  <a:cubicBezTo>
                    <a:pt x="72580" y="202311"/>
                    <a:pt x="0" y="241649"/>
                    <a:pt x="0" y="290036"/>
                  </a:cubicBezTo>
                  <a:cubicBezTo>
                    <a:pt x="0" y="338423"/>
                    <a:pt x="72580" y="377762"/>
                    <a:pt x="162115" y="377762"/>
                  </a:cubicBezTo>
                  <a:cubicBezTo>
                    <a:pt x="186404" y="377762"/>
                    <a:pt x="209455" y="374809"/>
                    <a:pt x="230124" y="369665"/>
                  </a:cubicBezTo>
                  <a:cubicBezTo>
                    <a:pt x="270605" y="433578"/>
                    <a:pt x="359664" y="474345"/>
                    <a:pt x="458914" y="486537"/>
                  </a:cubicBezTo>
                  <a:cubicBezTo>
                    <a:pt x="468344" y="487680"/>
                    <a:pt x="477964" y="488633"/>
                    <a:pt x="487585" y="489299"/>
                  </a:cubicBezTo>
                  <a:cubicBezTo>
                    <a:pt x="600170" y="520637"/>
                    <a:pt x="731425" y="520637"/>
                    <a:pt x="845820" y="481394"/>
                  </a:cubicBezTo>
                  <a:cubicBezTo>
                    <a:pt x="855059" y="480441"/>
                    <a:pt x="864298" y="479298"/>
                    <a:pt x="873347" y="477774"/>
                  </a:cubicBezTo>
                  <a:cubicBezTo>
                    <a:pt x="952881" y="464820"/>
                    <a:pt x="1022128" y="430435"/>
                    <a:pt x="1060418" y="381953"/>
                  </a:cubicBezTo>
                  <a:cubicBezTo>
                    <a:pt x="1063466" y="378905"/>
                    <a:pt x="1066324" y="375857"/>
                    <a:pt x="1069086" y="372713"/>
                  </a:cubicBezTo>
                  <a:cubicBezTo>
                    <a:pt x="1083087" y="375952"/>
                    <a:pt x="1098232" y="377762"/>
                    <a:pt x="1114139" y="377762"/>
                  </a:cubicBezTo>
                  <a:cubicBezTo>
                    <a:pt x="1183957" y="377762"/>
                    <a:pt x="1240631" y="343091"/>
                    <a:pt x="1240631" y="300419"/>
                  </a:cubicBezTo>
                  <a:cubicBezTo>
                    <a:pt x="1240631" y="257747"/>
                    <a:pt x="1184053" y="223076"/>
                    <a:pt x="1114139" y="2230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44" name="Google Shape;1144;p26"/>
            <p:cNvGrpSpPr/>
            <p:nvPr/>
          </p:nvGrpSpPr>
          <p:grpSpPr>
            <a:xfrm>
              <a:off x="8561388" y="2281312"/>
              <a:ext cx="461424" cy="732722"/>
              <a:chOff x="177600" y="2303162"/>
              <a:chExt cx="461424" cy="732722"/>
            </a:xfrm>
          </p:grpSpPr>
          <p:grpSp>
            <p:nvGrpSpPr>
              <p:cNvPr id="1145" name="Google Shape;1145;p26"/>
              <p:cNvGrpSpPr/>
              <p:nvPr/>
            </p:nvGrpSpPr>
            <p:grpSpPr>
              <a:xfrm>
                <a:off x="423441" y="2517507"/>
                <a:ext cx="215583" cy="229700"/>
                <a:chOff x="423441" y="2517507"/>
                <a:chExt cx="215583" cy="229700"/>
              </a:xfrm>
            </p:grpSpPr>
            <p:sp>
              <p:nvSpPr>
                <p:cNvPr id="1146" name="Google Shape;1146;p26"/>
                <p:cNvSpPr/>
                <p:nvPr/>
              </p:nvSpPr>
              <p:spPr>
                <a:xfrm>
                  <a:off x="439395" y="2545793"/>
                  <a:ext cx="174767" cy="185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218" h="215386" extrusionOk="0">
                      <a:moveTo>
                        <a:pt x="203072" y="0"/>
                      </a:moveTo>
                      <a:cubicBezTo>
                        <a:pt x="203072" y="0"/>
                        <a:pt x="-34594" y="27382"/>
                        <a:pt x="4302" y="215386"/>
                      </a:cubicBezTo>
                      <a:cubicBezTo>
                        <a:pt x="4302" y="215386"/>
                        <a:pt x="209482" y="188004"/>
                        <a:pt x="20307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7" name="Google Shape;1147;p26"/>
                <p:cNvSpPr/>
                <p:nvPr/>
              </p:nvSpPr>
              <p:spPr>
                <a:xfrm>
                  <a:off x="423441" y="2517507"/>
                  <a:ext cx="215583" cy="22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678" h="267093" extrusionOk="0">
                      <a:moveTo>
                        <a:pt x="762" y="267078"/>
                      </a:moveTo>
                      <a:cubicBezTo>
                        <a:pt x="1634" y="266953"/>
                        <a:pt x="2069" y="267078"/>
                        <a:pt x="2878" y="266766"/>
                      </a:cubicBezTo>
                      <a:cubicBezTo>
                        <a:pt x="5056" y="265833"/>
                        <a:pt x="6550" y="263966"/>
                        <a:pt x="8355" y="262410"/>
                      </a:cubicBezTo>
                      <a:cubicBezTo>
                        <a:pt x="17254" y="254880"/>
                        <a:pt x="25531" y="246790"/>
                        <a:pt x="33745" y="238637"/>
                      </a:cubicBezTo>
                      <a:cubicBezTo>
                        <a:pt x="57767" y="214740"/>
                        <a:pt x="79922" y="189474"/>
                        <a:pt x="103072" y="164954"/>
                      </a:cubicBezTo>
                      <a:cubicBezTo>
                        <a:pt x="133068" y="132905"/>
                        <a:pt x="164309" y="101602"/>
                        <a:pt x="193807" y="69117"/>
                      </a:cubicBezTo>
                      <a:cubicBezTo>
                        <a:pt x="213721" y="47211"/>
                        <a:pt x="232640" y="24745"/>
                        <a:pt x="250438" y="1657"/>
                      </a:cubicBezTo>
                      <a:cubicBezTo>
                        <a:pt x="250812" y="1221"/>
                        <a:pt x="250749" y="599"/>
                        <a:pt x="250252" y="225"/>
                      </a:cubicBezTo>
                      <a:cubicBezTo>
                        <a:pt x="249816" y="-148"/>
                        <a:pt x="249194" y="-23"/>
                        <a:pt x="248820" y="350"/>
                      </a:cubicBezTo>
                      <a:cubicBezTo>
                        <a:pt x="234880" y="17153"/>
                        <a:pt x="220131" y="33395"/>
                        <a:pt x="205071" y="49638"/>
                      </a:cubicBezTo>
                      <a:cubicBezTo>
                        <a:pt x="170408" y="87040"/>
                        <a:pt x="133940" y="123632"/>
                        <a:pt x="98592" y="160723"/>
                      </a:cubicBezTo>
                      <a:cubicBezTo>
                        <a:pt x="77744" y="182753"/>
                        <a:pt x="57269" y="204970"/>
                        <a:pt x="36297" y="227000"/>
                      </a:cubicBezTo>
                      <a:cubicBezTo>
                        <a:pt x="27398" y="236397"/>
                        <a:pt x="18374" y="245607"/>
                        <a:pt x="9288" y="255005"/>
                      </a:cubicBezTo>
                      <a:cubicBezTo>
                        <a:pt x="6301" y="258116"/>
                        <a:pt x="2256" y="260543"/>
                        <a:pt x="389" y="264464"/>
                      </a:cubicBezTo>
                      <a:cubicBezTo>
                        <a:pt x="16" y="265211"/>
                        <a:pt x="264" y="265522"/>
                        <a:pt x="140" y="266331"/>
                      </a:cubicBezTo>
                      <a:cubicBezTo>
                        <a:pt x="-47" y="266517"/>
                        <a:pt x="-47" y="266766"/>
                        <a:pt x="140" y="266953"/>
                      </a:cubicBezTo>
                      <a:cubicBezTo>
                        <a:pt x="327" y="267140"/>
                        <a:pt x="576" y="267140"/>
                        <a:pt x="762" y="2669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48" name="Google Shape;1148;p26"/>
              <p:cNvGrpSpPr/>
              <p:nvPr/>
            </p:nvGrpSpPr>
            <p:grpSpPr>
              <a:xfrm>
                <a:off x="177600" y="2303162"/>
                <a:ext cx="326056" cy="122381"/>
                <a:chOff x="177600" y="2303162"/>
                <a:chExt cx="326056" cy="122381"/>
              </a:xfrm>
            </p:grpSpPr>
            <p:sp>
              <p:nvSpPr>
                <p:cNvPr id="1149" name="Google Shape;1149;p26"/>
                <p:cNvSpPr/>
                <p:nvPr/>
              </p:nvSpPr>
              <p:spPr>
                <a:xfrm>
                  <a:off x="275582" y="2303162"/>
                  <a:ext cx="228074" cy="1223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174" h="179313" extrusionOk="0">
                      <a:moveTo>
                        <a:pt x="0" y="73082"/>
                      </a:moveTo>
                      <a:cubicBezTo>
                        <a:pt x="0" y="73082"/>
                        <a:pt x="85320" y="12406"/>
                        <a:pt x="170454" y="1951"/>
                      </a:cubicBezTo>
                      <a:cubicBezTo>
                        <a:pt x="228081" y="-5144"/>
                        <a:pt x="324106" y="3880"/>
                        <a:pt x="333503" y="83973"/>
                      </a:cubicBezTo>
                      <a:cubicBezTo>
                        <a:pt x="346323" y="193066"/>
                        <a:pt x="173379" y="232024"/>
                        <a:pt x="0" y="7308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0" name="Google Shape;1150;p26"/>
                <p:cNvSpPr/>
                <p:nvPr/>
              </p:nvSpPr>
              <p:spPr>
                <a:xfrm>
                  <a:off x="177600" y="2341319"/>
                  <a:ext cx="246113" cy="26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605" h="38331" extrusionOk="0">
                      <a:moveTo>
                        <a:pt x="587" y="20101"/>
                      </a:moveTo>
                      <a:cubicBezTo>
                        <a:pt x="3139" y="21968"/>
                        <a:pt x="4632" y="23710"/>
                        <a:pt x="7557" y="24955"/>
                      </a:cubicBezTo>
                      <a:cubicBezTo>
                        <a:pt x="13220" y="27257"/>
                        <a:pt x="19506" y="26946"/>
                        <a:pt x="25418" y="27631"/>
                      </a:cubicBezTo>
                      <a:cubicBezTo>
                        <a:pt x="107751" y="36654"/>
                        <a:pt x="172286" y="8214"/>
                        <a:pt x="252192" y="13068"/>
                      </a:cubicBezTo>
                      <a:cubicBezTo>
                        <a:pt x="283371" y="15060"/>
                        <a:pt x="317101" y="21470"/>
                        <a:pt x="355436" y="37961"/>
                      </a:cubicBezTo>
                      <a:cubicBezTo>
                        <a:pt x="357303" y="38895"/>
                        <a:pt x="359419" y="37961"/>
                        <a:pt x="360290" y="36281"/>
                      </a:cubicBezTo>
                      <a:cubicBezTo>
                        <a:pt x="361099" y="34414"/>
                        <a:pt x="360290" y="32298"/>
                        <a:pt x="358548" y="31489"/>
                      </a:cubicBezTo>
                      <a:cubicBezTo>
                        <a:pt x="319715" y="12446"/>
                        <a:pt x="285300" y="3422"/>
                        <a:pt x="253126" y="871"/>
                      </a:cubicBezTo>
                      <a:cubicBezTo>
                        <a:pt x="173220" y="-5477"/>
                        <a:pt x="108996" y="25204"/>
                        <a:pt x="26414" y="17985"/>
                      </a:cubicBezTo>
                      <a:cubicBezTo>
                        <a:pt x="20750" y="17487"/>
                        <a:pt x="15025" y="15682"/>
                        <a:pt x="9113" y="16056"/>
                      </a:cubicBezTo>
                      <a:cubicBezTo>
                        <a:pt x="6126" y="16304"/>
                        <a:pt x="4135" y="17549"/>
                        <a:pt x="1085" y="18234"/>
                      </a:cubicBezTo>
                      <a:cubicBezTo>
                        <a:pt x="525" y="18109"/>
                        <a:pt x="90" y="18545"/>
                        <a:pt x="27" y="19043"/>
                      </a:cubicBezTo>
                      <a:cubicBezTo>
                        <a:pt x="-97" y="19540"/>
                        <a:pt x="214" y="19976"/>
                        <a:pt x="774" y="2010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51" name="Google Shape;1151;p26"/>
              <p:cNvGrpSpPr/>
              <p:nvPr/>
            </p:nvGrpSpPr>
            <p:grpSpPr>
              <a:xfrm>
                <a:off x="258393" y="2710176"/>
                <a:ext cx="218640" cy="325708"/>
                <a:chOff x="258393" y="2710176"/>
                <a:chExt cx="218640" cy="325708"/>
              </a:xfrm>
            </p:grpSpPr>
            <p:sp>
              <p:nvSpPr>
                <p:cNvPr id="1152" name="Google Shape;1152;p26"/>
                <p:cNvSpPr/>
                <p:nvPr/>
              </p:nvSpPr>
              <p:spPr>
                <a:xfrm rot="3637164">
                  <a:off x="253622" y="2845213"/>
                  <a:ext cx="228182" cy="122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174" h="179313" extrusionOk="0">
                      <a:moveTo>
                        <a:pt x="0" y="73082"/>
                      </a:moveTo>
                      <a:cubicBezTo>
                        <a:pt x="0" y="73082"/>
                        <a:pt x="85320" y="12406"/>
                        <a:pt x="170454" y="1951"/>
                      </a:cubicBezTo>
                      <a:cubicBezTo>
                        <a:pt x="228081" y="-5144"/>
                        <a:pt x="324106" y="3880"/>
                        <a:pt x="333503" y="83973"/>
                      </a:cubicBezTo>
                      <a:cubicBezTo>
                        <a:pt x="346323" y="193066"/>
                        <a:pt x="173379" y="232024"/>
                        <a:pt x="0" y="73082"/>
                      </a:cubicBezTo>
                      <a:close/>
                    </a:path>
                  </a:pathLst>
                </a:custGeom>
                <a:solidFill>
                  <a:srgbClr val="43847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3" name="Google Shape;1153;p26"/>
                <p:cNvSpPr/>
                <p:nvPr/>
              </p:nvSpPr>
              <p:spPr>
                <a:xfrm rot="3637164">
                  <a:off x="209766" y="2810790"/>
                  <a:ext cx="246230" cy="26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605" h="38331" extrusionOk="0">
                      <a:moveTo>
                        <a:pt x="587" y="20101"/>
                      </a:moveTo>
                      <a:cubicBezTo>
                        <a:pt x="3139" y="21968"/>
                        <a:pt x="4632" y="23710"/>
                        <a:pt x="7557" y="24955"/>
                      </a:cubicBezTo>
                      <a:cubicBezTo>
                        <a:pt x="13220" y="27257"/>
                        <a:pt x="19506" y="26946"/>
                        <a:pt x="25418" y="27631"/>
                      </a:cubicBezTo>
                      <a:cubicBezTo>
                        <a:pt x="107751" y="36654"/>
                        <a:pt x="172286" y="8214"/>
                        <a:pt x="252192" y="13068"/>
                      </a:cubicBezTo>
                      <a:cubicBezTo>
                        <a:pt x="283371" y="15060"/>
                        <a:pt x="317101" y="21470"/>
                        <a:pt x="355436" y="37961"/>
                      </a:cubicBezTo>
                      <a:cubicBezTo>
                        <a:pt x="357303" y="38895"/>
                        <a:pt x="359419" y="37961"/>
                        <a:pt x="360290" y="36281"/>
                      </a:cubicBezTo>
                      <a:cubicBezTo>
                        <a:pt x="361099" y="34414"/>
                        <a:pt x="360290" y="32298"/>
                        <a:pt x="358548" y="31489"/>
                      </a:cubicBezTo>
                      <a:cubicBezTo>
                        <a:pt x="319715" y="12446"/>
                        <a:pt x="285300" y="3422"/>
                        <a:pt x="253126" y="871"/>
                      </a:cubicBezTo>
                      <a:cubicBezTo>
                        <a:pt x="173220" y="-5477"/>
                        <a:pt x="108996" y="25204"/>
                        <a:pt x="26414" y="17985"/>
                      </a:cubicBezTo>
                      <a:cubicBezTo>
                        <a:pt x="20750" y="17487"/>
                        <a:pt x="15025" y="15682"/>
                        <a:pt x="9113" y="16056"/>
                      </a:cubicBezTo>
                      <a:cubicBezTo>
                        <a:pt x="6126" y="16304"/>
                        <a:pt x="4135" y="17549"/>
                        <a:pt x="1085" y="18234"/>
                      </a:cubicBezTo>
                      <a:cubicBezTo>
                        <a:pt x="525" y="18109"/>
                        <a:pt x="90" y="18545"/>
                        <a:pt x="27" y="19043"/>
                      </a:cubicBezTo>
                      <a:cubicBezTo>
                        <a:pt x="-97" y="19540"/>
                        <a:pt x="214" y="19976"/>
                        <a:pt x="774" y="2010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4"/>
          <p:cNvGrpSpPr/>
          <p:nvPr/>
        </p:nvGrpSpPr>
        <p:grpSpPr>
          <a:xfrm>
            <a:off x="-25985" y="270928"/>
            <a:ext cx="9234748" cy="4872582"/>
            <a:chOff x="-25985" y="270928"/>
            <a:chExt cx="9234748" cy="4872582"/>
          </a:xfrm>
        </p:grpSpPr>
        <p:sp>
          <p:nvSpPr>
            <p:cNvPr id="120" name="Google Shape;120;p4"/>
            <p:cNvSpPr/>
            <p:nvPr/>
          </p:nvSpPr>
          <p:spPr>
            <a:xfrm>
              <a:off x="-3602" y="4323375"/>
              <a:ext cx="9141155" cy="810039"/>
            </a:xfrm>
            <a:custGeom>
              <a:avLst/>
              <a:gdLst/>
              <a:ahLst/>
              <a:cxnLst/>
              <a:rect l="l" t="t" r="r" b="b"/>
              <a:pathLst>
                <a:path w="6873049" h="1322513" extrusionOk="0">
                  <a:moveTo>
                    <a:pt x="6452712" y="461358"/>
                  </a:moveTo>
                  <a:cubicBezTo>
                    <a:pt x="6350890" y="447356"/>
                    <a:pt x="6271832" y="369823"/>
                    <a:pt x="6178011" y="328770"/>
                  </a:cubicBezTo>
                  <a:cubicBezTo>
                    <a:pt x="6073902" y="283240"/>
                    <a:pt x="5953411" y="284193"/>
                    <a:pt x="5842350" y="310006"/>
                  </a:cubicBezTo>
                  <a:cubicBezTo>
                    <a:pt x="5731288" y="335818"/>
                    <a:pt x="5630514" y="377347"/>
                    <a:pt x="5527834" y="425925"/>
                  </a:cubicBezTo>
                  <a:cubicBezTo>
                    <a:pt x="5420106" y="344105"/>
                    <a:pt x="5282851" y="300290"/>
                    <a:pt x="5146453" y="304100"/>
                  </a:cubicBezTo>
                  <a:cubicBezTo>
                    <a:pt x="5010055" y="307910"/>
                    <a:pt x="4851654" y="353344"/>
                    <a:pt x="4748880" y="441069"/>
                  </a:cubicBezTo>
                  <a:cubicBezTo>
                    <a:pt x="4629246" y="369156"/>
                    <a:pt x="4473607" y="400207"/>
                    <a:pt x="4343019" y="450880"/>
                  </a:cubicBezTo>
                  <a:cubicBezTo>
                    <a:pt x="4212432" y="501458"/>
                    <a:pt x="4082987" y="570514"/>
                    <a:pt x="3942588" y="568800"/>
                  </a:cubicBezTo>
                  <a:cubicBezTo>
                    <a:pt x="3680079" y="565561"/>
                    <a:pt x="3479959" y="320483"/>
                    <a:pt x="3220498" y="281431"/>
                  </a:cubicBezTo>
                  <a:cubicBezTo>
                    <a:pt x="2946940" y="240187"/>
                    <a:pt x="2694051" y="420686"/>
                    <a:pt x="2418207" y="398016"/>
                  </a:cubicBezTo>
                  <a:cubicBezTo>
                    <a:pt x="2279809" y="225709"/>
                    <a:pt x="2078165" y="102837"/>
                    <a:pt x="1858899" y="57117"/>
                  </a:cubicBezTo>
                  <a:cubicBezTo>
                    <a:pt x="1639634" y="11397"/>
                    <a:pt x="1404176" y="43401"/>
                    <a:pt x="1205865" y="145699"/>
                  </a:cubicBezTo>
                  <a:cubicBezTo>
                    <a:pt x="1108901" y="195706"/>
                    <a:pt x="1006317" y="264476"/>
                    <a:pt x="899636" y="239425"/>
                  </a:cubicBezTo>
                  <a:cubicBezTo>
                    <a:pt x="818007" y="220280"/>
                    <a:pt x="760857" y="151033"/>
                    <a:pt x="694563" y="100646"/>
                  </a:cubicBezTo>
                  <a:cubicBezTo>
                    <a:pt x="593979" y="24256"/>
                    <a:pt x="462058" y="-11559"/>
                    <a:pt x="335566" y="3300"/>
                  </a:cubicBezTo>
                  <a:cubicBezTo>
                    <a:pt x="209074" y="18160"/>
                    <a:pt x="89535" y="83406"/>
                    <a:pt x="10383" y="180942"/>
                  </a:cubicBezTo>
                  <a:cubicBezTo>
                    <a:pt x="6763" y="185418"/>
                    <a:pt x="3429" y="189990"/>
                    <a:pt x="0" y="194562"/>
                  </a:cubicBezTo>
                  <a:lnTo>
                    <a:pt x="0" y="1322513"/>
                  </a:lnTo>
                  <a:lnTo>
                    <a:pt x="6873050" y="1322513"/>
                  </a:lnTo>
                  <a:lnTo>
                    <a:pt x="6873050" y="429068"/>
                  </a:lnTo>
                  <a:cubicBezTo>
                    <a:pt x="6742843" y="371632"/>
                    <a:pt x="6594158" y="480789"/>
                    <a:pt x="6452712" y="461262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1" name="Google Shape;121;p4"/>
            <p:cNvGrpSpPr/>
            <p:nvPr/>
          </p:nvGrpSpPr>
          <p:grpSpPr>
            <a:xfrm>
              <a:off x="-25985" y="4148592"/>
              <a:ext cx="1843078" cy="808698"/>
              <a:chOff x="-25985" y="4224317"/>
              <a:chExt cx="1843078" cy="808698"/>
            </a:xfrm>
          </p:grpSpPr>
          <p:sp>
            <p:nvSpPr>
              <p:cNvPr id="122" name="Google Shape;122;p4"/>
              <p:cNvSpPr/>
              <p:nvPr/>
            </p:nvSpPr>
            <p:spPr>
              <a:xfrm>
                <a:off x="-25985" y="4224317"/>
                <a:ext cx="1843078" cy="808698"/>
              </a:xfrm>
              <a:custGeom>
                <a:avLst/>
                <a:gdLst/>
                <a:ahLst/>
                <a:cxnLst/>
                <a:rect l="l" t="t" r="r" b="b"/>
                <a:pathLst>
                  <a:path w="1204626" h="528561" extrusionOk="0">
                    <a:moveTo>
                      <a:pt x="1204532" y="500642"/>
                    </a:moveTo>
                    <a:cubicBezTo>
                      <a:pt x="1197578" y="430728"/>
                      <a:pt x="1152716" y="368530"/>
                      <a:pt x="1095375" y="349194"/>
                    </a:cubicBezTo>
                    <a:cubicBezTo>
                      <a:pt x="1038035" y="329859"/>
                      <a:pt x="976598" y="365196"/>
                      <a:pt x="938689" y="419965"/>
                    </a:cubicBezTo>
                    <a:cubicBezTo>
                      <a:pt x="906399" y="332907"/>
                      <a:pt x="835438" y="267565"/>
                      <a:pt x="755904" y="251658"/>
                    </a:cubicBezTo>
                    <a:cubicBezTo>
                      <a:pt x="676275" y="235751"/>
                      <a:pt x="587312" y="253182"/>
                      <a:pt x="531400" y="322715"/>
                    </a:cubicBezTo>
                    <a:cubicBezTo>
                      <a:pt x="540353" y="277376"/>
                      <a:pt x="522827" y="226703"/>
                      <a:pt x="489585" y="201842"/>
                    </a:cubicBezTo>
                    <a:cubicBezTo>
                      <a:pt x="456343" y="176982"/>
                      <a:pt x="404146" y="172505"/>
                      <a:pt x="372904" y="201271"/>
                    </a:cubicBezTo>
                    <a:cubicBezTo>
                      <a:pt x="392239" y="139644"/>
                      <a:pt x="365665" y="66683"/>
                      <a:pt x="319373" y="30869"/>
                    </a:cubicBezTo>
                    <a:cubicBezTo>
                      <a:pt x="273082" y="-4945"/>
                      <a:pt x="212027" y="-7422"/>
                      <a:pt x="158877" y="12295"/>
                    </a:cubicBezTo>
                    <a:cubicBezTo>
                      <a:pt x="105728" y="32012"/>
                      <a:pt x="59341" y="71636"/>
                      <a:pt x="17812" y="115546"/>
                    </a:cubicBezTo>
                    <a:lnTo>
                      <a:pt x="0" y="528550"/>
                    </a:lnTo>
                    <a:cubicBezTo>
                      <a:pt x="12954" y="529217"/>
                      <a:pt x="34766" y="499308"/>
                      <a:pt x="47435" y="502451"/>
                    </a:cubicBezTo>
                    <a:lnTo>
                      <a:pt x="1204627" y="50064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123;p4"/>
              <p:cNvSpPr/>
              <p:nvPr/>
            </p:nvSpPr>
            <p:spPr>
              <a:xfrm>
                <a:off x="308475" y="4415593"/>
                <a:ext cx="436810" cy="422915"/>
              </a:xfrm>
              <a:custGeom>
                <a:avLst/>
                <a:gdLst/>
                <a:ahLst/>
                <a:cxnLst/>
                <a:rect l="l" t="t" r="r" b="b"/>
                <a:pathLst>
                  <a:path w="285497" h="276415" extrusionOk="0">
                    <a:moveTo>
                      <a:pt x="0" y="0"/>
                    </a:moveTo>
                    <a:cubicBezTo>
                      <a:pt x="35433" y="3238"/>
                      <a:pt x="68770" y="26289"/>
                      <a:pt x="86392" y="59627"/>
                    </a:cubicBezTo>
                    <a:cubicBezTo>
                      <a:pt x="104013" y="92964"/>
                      <a:pt x="105537" y="135731"/>
                      <a:pt x="90201" y="170402"/>
                    </a:cubicBezTo>
                    <a:cubicBezTo>
                      <a:pt x="131921" y="154019"/>
                      <a:pt x="177736" y="144875"/>
                      <a:pt x="218694" y="163354"/>
                    </a:cubicBezTo>
                    <a:cubicBezTo>
                      <a:pt x="259651" y="181832"/>
                      <a:pt x="291274" y="228981"/>
                      <a:pt x="284607" y="276415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124;p4"/>
              <p:cNvSpPr/>
              <p:nvPr/>
            </p:nvSpPr>
            <p:spPr>
              <a:xfrm>
                <a:off x="175186" y="4665667"/>
                <a:ext cx="327752" cy="256382"/>
              </a:xfrm>
              <a:custGeom>
                <a:avLst/>
                <a:gdLst/>
                <a:ahLst/>
                <a:cxnLst/>
                <a:rect l="l" t="t" r="r" b="b"/>
                <a:pathLst>
                  <a:path w="214217" h="167570" extrusionOk="0">
                    <a:moveTo>
                      <a:pt x="0" y="9741"/>
                    </a:moveTo>
                    <a:cubicBezTo>
                      <a:pt x="47435" y="-8452"/>
                      <a:pt x="102679" y="-832"/>
                      <a:pt x="144209" y="29839"/>
                    </a:cubicBezTo>
                    <a:cubicBezTo>
                      <a:pt x="185738" y="60509"/>
                      <a:pt x="212598" y="113278"/>
                      <a:pt x="214217" y="167570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5" name="Google Shape;125;p4"/>
            <p:cNvSpPr/>
            <p:nvPr/>
          </p:nvSpPr>
          <p:spPr>
            <a:xfrm>
              <a:off x="1422" y="4804888"/>
              <a:ext cx="9141155" cy="338622"/>
            </a:xfrm>
            <a:custGeom>
              <a:avLst/>
              <a:gdLst/>
              <a:ahLst/>
              <a:cxnLst/>
              <a:rect l="l" t="t" r="r" b="b"/>
              <a:pathLst>
                <a:path w="6873049" h="254603" extrusionOk="0">
                  <a:moveTo>
                    <a:pt x="0" y="0"/>
                  </a:moveTo>
                  <a:lnTo>
                    <a:pt x="6873050" y="0"/>
                  </a:lnTo>
                  <a:lnTo>
                    <a:pt x="6873050" y="254603"/>
                  </a:lnTo>
                  <a:lnTo>
                    <a:pt x="0" y="25460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6" name="Google Shape;126;p4"/>
            <p:cNvGrpSpPr/>
            <p:nvPr/>
          </p:nvGrpSpPr>
          <p:grpSpPr>
            <a:xfrm>
              <a:off x="408983" y="4937484"/>
              <a:ext cx="8326033" cy="113087"/>
              <a:chOff x="408983" y="4937484"/>
              <a:chExt cx="8326033" cy="113087"/>
            </a:xfrm>
          </p:grpSpPr>
          <p:grpSp>
            <p:nvGrpSpPr>
              <p:cNvPr id="127" name="Google Shape;127;p4"/>
              <p:cNvGrpSpPr/>
              <p:nvPr/>
            </p:nvGrpSpPr>
            <p:grpSpPr>
              <a:xfrm flipH="1">
                <a:off x="3116092" y="4937484"/>
                <a:ext cx="204708" cy="113087"/>
                <a:chOff x="4165490" y="4856571"/>
                <a:chExt cx="204708" cy="113087"/>
              </a:xfrm>
            </p:grpSpPr>
            <p:sp>
              <p:nvSpPr>
                <p:cNvPr id="128" name="Google Shape;128;p4"/>
                <p:cNvSpPr/>
                <p:nvPr/>
              </p:nvSpPr>
              <p:spPr>
                <a:xfrm>
                  <a:off x="4165490" y="4859369"/>
                  <a:ext cx="142672" cy="11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72" h="110289" extrusionOk="0">
                      <a:moveTo>
                        <a:pt x="1439" y="2681"/>
                      </a:moveTo>
                      <a:cubicBezTo>
                        <a:pt x="5821" y="2871"/>
                        <a:pt x="10393" y="5062"/>
                        <a:pt x="15822" y="8015"/>
                      </a:cubicBezTo>
                      <a:cubicBezTo>
                        <a:pt x="24490" y="12682"/>
                        <a:pt x="34681" y="19921"/>
                        <a:pt x="45445" y="28779"/>
                      </a:cubicBezTo>
                      <a:cubicBezTo>
                        <a:pt x="57160" y="38400"/>
                        <a:pt x="69448" y="49734"/>
                        <a:pt x="81640" y="60783"/>
                      </a:cubicBezTo>
                      <a:cubicBezTo>
                        <a:pt x="103166" y="80309"/>
                        <a:pt x="124026" y="99169"/>
                        <a:pt x="136408" y="109361"/>
                      </a:cubicBezTo>
                      <a:cubicBezTo>
                        <a:pt x="137837" y="110599"/>
                        <a:pt x="140123" y="110599"/>
                        <a:pt x="141552" y="109361"/>
                      </a:cubicBezTo>
                      <a:cubicBezTo>
                        <a:pt x="142981" y="108218"/>
                        <a:pt x="143076" y="106218"/>
                        <a:pt x="141647" y="104979"/>
                      </a:cubicBezTo>
                      <a:cubicBezTo>
                        <a:pt x="130027" y="94121"/>
                        <a:pt x="111739" y="73451"/>
                        <a:pt x="90688" y="53640"/>
                      </a:cubicBezTo>
                      <a:cubicBezTo>
                        <a:pt x="78496" y="42209"/>
                        <a:pt x="65352" y="31065"/>
                        <a:pt x="52779" y="21921"/>
                      </a:cubicBezTo>
                      <a:cubicBezTo>
                        <a:pt x="40777" y="13158"/>
                        <a:pt x="29252" y="6110"/>
                        <a:pt x="19156" y="2585"/>
                      </a:cubicBezTo>
                      <a:cubicBezTo>
                        <a:pt x="12298" y="204"/>
                        <a:pt x="6202" y="-462"/>
                        <a:pt x="1249" y="300"/>
                      </a:cubicBezTo>
                      <a:cubicBezTo>
                        <a:pt x="487" y="300"/>
                        <a:pt x="-85" y="871"/>
                        <a:pt x="10" y="1538"/>
                      </a:cubicBezTo>
                      <a:cubicBezTo>
                        <a:pt x="10" y="2205"/>
                        <a:pt x="677" y="2681"/>
                        <a:pt x="1439" y="258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" name="Google Shape;129;p4"/>
                <p:cNvSpPr/>
                <p:nvPr/>
              </p:nvSpPr>
              <p:spPr>
                <a:xfrm>
                  <a:off x="4264666" y="4856571"/>
                  <a:ext cx="59291" cy="91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91" h="91546" extrusionOk="0">
                      <a:moveTo>
                        <a:pt x="85" y="1478"/>
                      </a:moveTo>
                      <a:cubicBezTo>
                        <a:pt x="1704" y="10051"/>
                        <a:pt x="3037" y="20338"/>
                        <a:pt x="6562" y="31101"/>
                      </a:cubicBezTo>
                      <a:cubicBezTo>
                        <a:pt x="9800" y="40721"/>
                        <a:pt x="14563" y="50341"/>
                        <a:pt x="19897" y="59105"/>
                      </a:cubicBezTo>
                      <a:cubicBezTo>
                        <a:pt x="29041" y="73964"/>
                        <a:pt x="40661" y="85870"/>
                        <a:pt x="51805" y="90918"/>
                      </a:cubicBezTo>
                      <a:cubicBezTo>
                        <a:pt x="54091" y="92156"/>
                        <a:pt x="57139" y="91490"/>
                        <a:pt x="58568" y="89585"/>
                      </a:cubicBezTo>
                      <a:cubicBezTo>
                        <a:pt x="59997" y="87680"/>
                        <a:pt x="59235" y="85013"/>
                        <a:pt x="56949" y="83870"/>
                      </a:cubicBezTo>
                      <a:cubicBezTo>
                        <a:pt x="52186" y="80917"/>
                        <a:pt x="48281" y="75773"/>
                        <a:pt x="43995" y="69963"/>
                      </a:cubicBezTo>
                      <a:cubicBezTo>
                        <a:pt x="35518" y="58533"/>
                        <a:pt x="28183" y="43007"/>
                        <a:pt x="20182" y="28815"/>
                      </a:cubicBezTo>
                      <a:cubicBezTo>
                        <a:pt x="14277" y="18242"/>
                        <a:pt x="7419" y="8908"/>
                        <a:pt x="2656" y="812"/>
                      </a:cubicBezTo>
                      <a:cubicBezTo>
                        <a:pt x="2466" y="240"/>
                        <a:pt x="1609" y="-141"/>
                        <a:pt x="942" y="50"/>
                      </a:cubicBezTo>
                      <a:cubicBezTo>
                        <a:pt x="275" y="240"/>
                        <a:pt x="-201" y="907"/>
                        <a:pt x="85" y="14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130;p4"/>
                <p:cNvSpPr/>
                <p:nvPr/>
              </p:nvSpPr>
              <p:spPr>
                <a:xfrm>
                  <a:off x="4349134" y="4870554"/>
                  <a:ext cx="21064" cy="7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4" h="70120" extrusionOk="0">
                      <a:moveTo>
                        <a:pt x="389" y="4736"/>
                      </a:moveTo>
                      <a:cubicBezTo>
                        <a:pt x="1246" y="7688"/>
                        <a:pt x="961" y="10831"/>
                        <a:pt x="1532" y="14261"/>
                      </a:cubicBezTo>
                      <a:cubicBezTo>
                        <a:pt x="3628" y="26453"/>
                        <a:pt x="5818" y="41026"/>
                        <a:pt x="8200" y="54075"/>
                      </a:cubicBezTo>
                      <a:cubicBezTo>
                        <a:pt x="9057" y="58647"/>
                        <a:pt x="10105" y="63124"/>
                        <a:pt x="11629" y="67124"/>
                      </a:cubicBezTo>
                      <a:cubicBezTo>
                        <a:pt x="12295" y="69315"/>
                        <a:pt x="14962" y="70553"/>
                        <a:pt x="17534" y="69982"/>
                      </a:cubicBezTo>
                      <a:cubicBezTo>
                        <a:pt x="20106" y="69410"/>
                        <a:pt x="21630" y="67124"/>
                        <a:pt x="20868" y="64933"/>
                      </a:cubicBezTo>
                      <a:cubicBezTo>
                        <a:pt x="16486" y="50074"/>
                        <a:pt x="18106" y="30262"/>
                        <a:pt x="14581" y="14451"/>
                      </a:cubicBezTo>
                      <a:cubicBezTo>
                        <a:pt x="14105" y="12165"/>
                        <a:pt x="13724" y="9784"/>
                        <a:pt x="12676" y="7783"/>
                      </a:cubicBezTo>
                      <a:cubicBezTo>
                        <a:pt x="11343" y="5402"/>
                        <a:pt x="9533" y="3783"/>
                        <a:pt x="7533" y="1973"/>
                      </a:cubicBezTo>
                      <a:cubicBezTo>
                        <a:pt x="6580" y="259"/>
                        <a:pt x="4199" y="-503"/>
                        <a:pt x="2294" y="354"/>
                      </a:cubicBezTo>
                      <a:cubicBezTo>
                        <a:pt x="294" y="1116"/>
                        <a:pt x="-563" y="3116"/>
                        <a:pt x="389" y="48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1" name="Google Shape;131;p4"/>
              <p:cNvGrpSpPr/>
              <p:nvPr/>
            </p:nvGrpSpPr>
            <p:grpSpPr>
              <a:xfrm>
                <a:off x="408984" y="4937484"/>
                <a:ext cx="204708" cy="113087"/>
                <a:chOff x="4165490" y="4856571"/>
                <a:chExt cx="204708" cy="113087"/>
              </a:xfrm>
            </p:grpSpPr>
            <p:sp>
              <p:nvSpPr>
                <p:cNvPr id="132" name="Google Shape;132;p4"/>
                <p:cNvSpPr/>
                <p:nvPr/>
              </p:nvSpPr>
              <p:spPr>
                <a:xfrm>
                  <a:off x="4165490" y="4859369"/>
                  <a:ext cx="142672" cy="11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72" h="110289" extrusionOk="0">
                      <a:moveTo>
                        <a:pt x="1439" y="2681"/>
                      </a:moveTo>
                      <a:cubicBezTo>
                        <a:pt x="5821" y="2871"/>
                        <a:pt x="10393" y="5062"/>
                        <a:pt x="15822" y="8015"/>
                      </a:cubicBezTo>
                      <a:cubicBezTo>
                        <a:pt x="24490" y="12682"/>
                        <a:pt x="34681" y="19921"/>
                        <a:pt x="45445" y="28779"/>
                      </a:cubicBezTo>
                      <a:cubicBezTo>
                        <a:pt x="57160" y="38400"/>
                        <a:pt x="69448" y="49734"/>
                        <a:pt x="81640" y="60783"/>
                      </a:cubicBezTo>
                      <a:cubicBezTo>
                        <a:pt x="103166" y="80309"/>
                        <a:pt x="124026" y="99169"/>
                        <a:pt x="136408" y="109361"/>
                      </a:cubicBezTo>
                      <a:cubicBezTo>
                        <a:pt x="137837" y="110599"/>
                        <a:pt x="140123" y="110599"/>
                        <a:pt x="141552" y="109361"/>
                      </a:cubicBezTo>
                      <a:cubicBezTo>
                        <a:pt x="142981" y="108218"/>
                        <a:pt x="143076" y="106218"/>
                        <a:pt x="141647" y="104979"/>
                      </a:cubicBezTo>
                      <a:cubicBezTo>
                        <a:pt x="130027" y="94121"/>
                        <a:pt x="111739" y="73451"/>
                        <a:pt x="90688" y="53640"/>
                      </a:cubicBezTo>
                      <a:cubicBezTo>
                        <a:pt x="78496" y="42209"/>
                        <a:pt x="65352" y="31065"/>
                        <a:pt x="52779" y="21921"/>
                      </a:cubicBezTo>
                      <a:cubicBezTo>
                        <a:pt x="40777" y="13158"/>
                        <a:pt x="29252" y="6110"/>
                        <a:pt x="19156" y="2585"/>
                      </a:cubicBezTo>
                      <a:cubicBezTo>
                        <a:pt x="12298" y="204"/>
                        <a:pt x="6202" y="-462"/>
                        <a:pt x="1249" y="300"/>
                      </a:cubicBezTo>
                      <a:cubicBezTo>
                        <a:pt x="487" y="300"/>
                        <a:pt x="-85" y="871"/>
                        <a:pt x="10" y="1538"/>
                      </a:cubicBezTo>
                      <a:cubicBezTo>
                        <a:pt x="10" y="2205"/>
                        <a:pt x="677" y="2681"/>
                        <a:pt x="1439" y="258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133;p4"/>
                <p:cNvSpPr/>
                <p:nvPr/>
              </p:nvSpPr>
              <p:spPr>
                <a:xfrm>
                  <a:off x="4264666" y="4856571"/>
                  <a:ext cx="59291" cy="91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91" h="91546" extrusionOk="0">
                      <a:moveTo>
                        <a:pt x="85" y="1478"/>
                      </a:moveTo>
                      <a:cubicBezTo>
                        <a:pt x="1704" y="10051"/>
                        <a:pt x="3037" y="20338"/>
                        <a:pt x="6562" y="31101"/>
                      </a:cubicBezTo>
                      <a:cubicBezTo>
                        <a:pt x="9800" y="40721"/>
                        <a:pt x="14563" y="50341"/>
                        <a:pt x="19897" y="59105"/>
                      </a:cubicBezTo>
                      <a:cubicBezTo>
                        <a:pt x="29041" y="73964"/>
                        <a:pt x="40661" y="85870"/>
                        <a:pt x="51805" y="90918"/>
                      </a:cubicBezTo>
                      <a:cubicBezTo>
                        <a:pt x="54091" y="92156"/>
                        <a:pt x="57139" y="91490"/>
                        <a:pt x="58568" y="89585"/>
                      </a:cubicBezTo>
                      <a:cubicBezTo>
                        <a:pt x="59997" y="87680"/>
                        <a:pt x="59235" y="85013"/>
                        <a:pt x="56949" y="83870"/>
                      </a:cubicBezTo>
                      <a:cubicBezTo>
                        <a:pt x="52186" y="80917"/>
                        <a:pt x="48281" y="75773"/>
                        <a:pt x="43995" y="69963"/>
                      </a:cubicBezTo>
                      <a:cubicBezTo>
                        <a:pt x="35518" y="58533"/>
                        <a:pt x="28183" y="43007"/>
                        <a:pt x="20182" y="28815"/>
                      </a:cubicBezTo>
                      <a:cubicBezTo>
                        <a:pt x="14277" y="18242"/>
                        <a:pt x="7419" y="8908"/>
                        <a:pt x="2656" y="812"/>
                      </a:cubicBezTo>
                      <a:cubicBezTo>
                        <a:pt x="2466" y="240"/>
                        <a:pt x="1609" y="-141"/>
                        <a:pt x="942" y="50"/>
                      </a:cubicBezTo>
                      <a:cubicBezTo>
                        <a:pt x="275" y="240"/>
                        <a:pt x="-201" y="907"/>
                        <a:pt x="85" y="14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134;p4"/>
                <p:cNvSpPr/>
                <p:nvPr/>
              </p:nvSpPr>
              <p:spPr>
                <a:xfrm>
                  <a:off x="4349134" y="4870554"/>
                  <a:ext cx="21064" cy="7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4" h="70120" extrusionOk="0">
                      <a:moveTo>
                        <a:pt x="389" y="4736"/>
                      </a:moveTo>
                      <a:cubicBezTo>
                        <a:pt x="1246" y="7688"/>
                        <a:pt x="961" y="10831"/>
                        <a:pt x="1532" y="14261"/>
                      </a:cubicBezTo>
                      <a:cubicBezTo>
                        <a:pt x="3628" y="26453"/>
                        <a:pt x="5818" y="41026"/>
                        <a:pt x="8200" y="54075"/>
                      </a:cubicBezTo>
                      <a:cubicBezTo>
                        <a:pt x="9057" y="58647"/>
                        <a:pt x="10105" y="63124"/>
                        <a:pt x="11629" y="67124"/>
                      </a:cubicBezTo>
                      <a:cubicBezTo>
                        <a:pt x="12295" y="69315"/>
                        <a:pt x="14962" y="70553"/>
                        <a:pt x="17534" y="69982"/>
                      </a:cubicBezTo>
                      <a:cubicBezTo>
                        <a:pt x="20106" y="69410"/>
                        <a:pt x="21630" y="67124"/>
                        <a:pt x="20868" y="64933"/>
                      </a:cubicBezTo>
                      <a:cubicBezTo>
                        <a:pt x="16486" y="50074"/>
                        <a:pt x="18106" y="30262"/>
                        <a:pt x="14581" y="14451"/>
                      </a:cubicBezTo>
                      <a:cubicBezTo>
                        <a:pt x="14105" y="12165"/>
                        <a:pt x="13724" y="9784"/>
                        <a:pt x="12676" y="7783"/>
                      </a:cubicBezTo>
                      <a:cubicBezTo>
                        <a:pt x="11343" y="5402"/>
                        <a:pt x="9533" y="3783"/>
                        <a:pt x="7533" y="1973"/>
                      </a:cubicBezTo>
                      <a:cubicBezTo>
                        <a:pt x="6580" y="259"/>
                        <a:pt x="4199" y="-503"/>
                        <a:pt x="2294" y="354"/>
                      </a:cubicBezTo>
                      <a:cubicBezTo>
                        <a:pt x="294" y="1116"/>
                        <a:pt x="-563" y="3116"/>
                        <a:pt x="389" y="48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5" name="Google Shape;135;p4"/>
              <p:cNvGrpSpPr/>
              <p:nvPr/>
            </p:nvGrpSpPr>
            <p:grpSpPr>
              <a:xfrm>
                <a:off x="8530309" y="4937484"/>
                <a:ext cx="204708" cy="113087"/>
                <a:chOff x="4165490" y="4856571"/>
                <a:chExt cx="204708" cy="113087"/>
              </a:xfrm>
            </p:grpSpPr>
            <p:sp>
              <p:nvSpPr>
                <p:cNvPr id="136" name="Google Shape;136;p4"/>
                <p:cNvSpPr/>
                <p:nvPr/>
              </p:nvSpPr>
              <p:spPr>
                <a:xfrm>
                  <a:off x="4165490" y="4859369"/>
                  <a:ext cx="142672" cy="11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72" h="110289" extrusionOk="0">
                      <a:moveTo>
                        <a:pt x="1439" y="2681"/>
                      </a:moveTo>
                      <a:cubicBezTo>
                        <a:pt x="5821" y="2871"/>
                        <a:pt x="10393" y="5062"/>
                        <a:pt x="15822" y="8015"/>
                      </a:cubicBezTo>
                      <a:cubicBezTo>
                        <a:pt x="24490" y="12682"/>
                        <a:pt x="34681" y="19921"/>
                        <a:pt x="45445" y="28779"/>
                      </a:cubicBezTo>
                      <a:cubicBezTo>
                        <a:pt x="57160" y="38400"/>
                        <a:pt x="69448" y="49734"/>
                        <a:pt x="81640" y="60783"/>
                      </a:cubicBezTo>
                      <a:cubicBezTo>
                        <a:pt x="103166" y="80309"/>
                        <a:pt x="124026" y="99169"/>
                        <a:pt x="136408" y="109361"/>
                      </a:cubicBezTo>
                      <a:cubicBezTo>
                        <a:pt x="137837" y="110599"/>
                        <a:pt x="140123" y="110599"/>
                        <a:pt x="141552" y="109361"/>
                      </a:cubicBezTo>
                      <a:cubicBezTo>
                        <a:pt x="142981" y="108218"/>
                        <a:pt x="143076" y="106218"/>
                        <a:pt x="141647" y="104979"/>
                      </a:cubicBezTo>
                      <a:cubicBezTo>
                        <a:pt x="130027" y="94121"/>
                        <a:pt x="111739" y="73451"/>
                        <a:pt x="90688" y="53640"/>
                      </a:cubicBezTo>
                      <a:cubicBezTo>
                        <a:pt x="78496" y="42209"/>
                        <a:pt x="65352" y="31065"/>
                        <a:pt x="52779" y="21921"/>
                      </a:cubicBezTo>
                      <a:cubicBezTo>
                        <a:pt x="40777" y="13158"/>
                        <a:pt x="29252" y="6110"/>
                        <a:pt x="19156" y="2585"/>
                      </a:cubicBezTo>
                      <a:cubicBezTo>
                        <a:pt x="12298" y="204"/>
                        <a:pt x="6202" y="-462"/>
                        <a:pt x="1249" y="300"/>
                      </a:cubicBezTo>
                      <a:cubicBezTo>
                        <a:pt x="487" y="300"/>
                        <a:pt x="-85" y="871"/>
                        <a:pt x="10" y="1538"/>
                      </a:cubicBezTo>
                      <a:cubicBezTo>
                        <a:pt x="10" y="2205"/>
                        <a:pt x="677" y="2681"/>
                        <a:pt x="1439" y="258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" name="Google Shape;137;p4"/>
                <p:cNvSpPr/>
                <p:nvPr/>
              </p:nvSpPr>
              <p:spPr>
                <a:xfrm>
                  <a:off x="4264666" y="4856571"/>
                  <a:ext cx="59291" cy="91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91" h="91546" extrusionOk="0">
                      <a:moveTo>
                        <a:pt x="85" y="1478"/>
                      </a:moveTo>
                      <a:cubicBezTo>
                        <a:pt x="1704" y="10051"/>
                        <a:pt x="3037" y="20338"/>
                        <a:pt x="6562" y="31101"/>
                      </a:cubicBezTo>
                      <a:cubicBezTo>
                        <a:pt x="9800" y="40721"/>
                        <a:pt x="14563" y="50341"/>
                        <a:pt x="19897" y="59105"/>
                      </a:cubicBezTo>
                      <a:cubicBezTo>
                        <a:pt x="29041" y="73964"/>
                        <a:pt x="40661" y="85870"/>
                        <a:pt x="51805" y="90918"/>
                      </a:cubicBezTo>
                      <a:cubicBezTo>
                        <a:pt x="54091" y="92156"/>
                        <a:pt x="57139" y="91490"/>
                        <a:pt x="58568" y="89585"/>
                      </a:cubicBezTo>
                      <a:cubicBezTo>
                        <a:pt x="59997" y="87680"/>
                        <a:pt x="59235" y="85013"/>
                        <a:pt x="56949" y="83870"/>
                      </a:cubicBezTo>
                      <a:cubicBezTo>
                        <a:pt x="52186" y="80917"/>
                        <a:pt x="48281" y="75773"/>
                        <a:pt x="43995" y="69963"/>
                      </a:cubicBezTo>
                      <a:cubicBezTo>
                        <a:pt x="35518" y="58533"/>
                        <a:pt x="28183" y="43007"/>
                        <a:pt x="20182" y="28815"/>
                      </a:cubicBezTo>
                      <a:cubicBezTo>
                        <a:pt x="14277" y="18242"/>
                        <a:pt x="7419" y="8908"/>
                        <a:pt x="2656" y="812"/>
                      </a:cubicBezTo>
                      <a:cubicBezTo>
                        <a:pt x="2466" y="240"/>
                        <a:pt x="1609" y="-141"/>
                        <a:pt x="942" y="50"/>
                      </a:cubicBezTo>
                      <a:cubicBezTo>
                        <a:pt x="275" y="240"/>
                        <a:pt x="-201" y="907"/>
                        <a:pt x="85" y="14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" name="Google Shape;138;p4"/>
                <p:cNvSpPr/>
                <p:nvPr/>
              </p:nvSpPr>
              <p:spPr>
                <a:xfrm>
                  <a:off x="4349134" y="4870554"/>
                  <a:ext cx="21064" cy="7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4" h="70120" extrusionOk="0">
                      <a:moveTo>
                        <a:pt x="389" y="4736"/>
                      </a:moveTo>
                      <a:cubicBezTo>
                        <a:pt x="1246" y="7688"/>
                        <a:pt x="961" y="10831"/>
                        <a:pt x="1532" y="14261"/>
                      </a:cubicBezTo>
                      <a:cubicBezTo>
                        <a:pt x="3628" y="26453"/>
                        <a:pt x="5818" y="41026"/>
                        <a:pt x="8200" y="54075"/>
                      </a:cubicBezTo>
                      <a:cubicBezTo>
                        <a:pt x="9057" y="58647"/>
                        <a:pt x="10105" y="63124"/>
                        <a:pt x="11629" y="67124"/>
                      </a:cubicBezTo>
                      <a:cubicBezTo>
                        <a:pt x="12295" y="69315"/>
                        <a:pt x="14962" y="70553"/>
                        <a:pt x="17534" y="69982"/>
                      </a:cubicBezTo>
                      <a:cubicBezTo>
                        <a:pt x="20106" y="69410"/>
                        <a:pt x="21630" y="67124"/>
                        <a:pt x="20868" y="64933"/>
                      </a:cubicBezTo>
                      <a:cubicBezTo>
                        <a:pt x="16486" y="50074"/>
                        <a:pt x="18106" y="30262"/>
                        <a:pt x="14581" y="14451"/>
                      </a:cubicBezTo>
                      <a:cubicBezTo>
                        <a:pt x="14105" y="12165"/>
                        <a:pt x="13724" y="9784"/>
                        <a:pt x="12676" y="7783"/>
                      </a:cubicBezTo>
                      <a:cubicBezTo>
                        <a:pt x="11343" y="5402"/>
                        <a:pt x="9533" y="3783"/>
                        <a:pt x="7533" y="1973"/>
                      </a:cubicBezTo>
                      <a:cubicBezTo>
                        <a:pt x="6580" y="259"/>
                        <a:pt x="4199" y="-503"/>
                        <a:pt x="2294" y="354"/>
                      </a:cubicBezTo>
                      <a:cubicBezTo>
                        <a:pt x="294" y="1116"/>
                        <a:pt x="-563" y="3116"/>
                        <a:pt x="389" y="48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9" name="Google Shape;139;p4"/>
              <p:cNvGrpSpPr/>
              <p:nvPr/>
            </p:nvGrpSpPr>
            <p:grpSpPr>
              <a:xfrm>
                <a:off x="5823200" y="4937484"/>
                <a:ext cx="204708" cy="113087"/>
                <a:chOff x="4165490" y="4856571"/>
                <a:chExt cx="204708" cy="113087"/>
              </a:xfrm>
            </p:grpSpPr>
            <p:sp>
              <p:nvSpPr>
                <p:cNvPr id="140" name="Google Shape;140;p4"/>
                <p:cNvSpPr/>
                <p:nvPr/>
              </p:nvSpPr>
              <p:spPr>
                <a:xfrm>
                  <a:off x="4165490" y="4859369"/>
                  <a:ext cx="142672" cy="11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72" h="110289" extrusionOk="0">
                      <a:moveTo>
                        <a:pt x="1439" y="2681"/>
                      </a:moveTo>
                      <a:cubicBezTo>
                        <a:pt x="5821" y="2871"/>
                        <a:pt x="10393" y="5062"/>
                        <a:pt x="15822" y="8015"/>
                      </a:cubicBezTo>
                      <a:cubicBezTo>
                        <a:pt x="24490" y="12682"/>
                        <a:pt x="34681" y="19921"/>
                        <a:pt x="45445" y="28779"/>
                      </a:cubicBezTo>
                      <a:cubicBezTo>
                        <a:pt x="57160" y="38400"/>
                        <a:pt x="69448" y="49734"/>
                        <a:pt x="81640" y="60783"/>
                      </a:cubicBezTo>
                      <a:cubicBezTo>
                        <a:pt x="103166" y="80309"/>
                        <a:pt x="124026" y="99169"/>
                        <a:pt x="136408" y="109361"/>
                      </a:cubicBezTo>
                      <a:cubicBezTo>
                        <a:pt x="137837" y="110599"/>
                        <a:pt x="140123" y="110599"/>
                        <a:pt x="141552" y="109361"/>
                      </a:cubicBezTo>
                      <a:cubicBezTo>
                        <a:pt x="142981" y="108218"/>
                        <a:pt x="143076" y="106218"/>
                        <a:pt x="141647" y="104979"/>
                      </a:cubicBezTo>
                      <a:cubicBezTo>
                        <a:pt x="130027" y="94121"/>
                        <a:pt x="111739" y="73451"/>
                        <a:pt x="90688" y="53640"/>
                      </a:cubicBezTo>
                      <a:cubicBezTo>
                        <a:pt x="78496" y="42209"/>
                        <a:pt x="65352" y="31065"/>
                        <a:pt x="52779" y="21921"/>
                      </a:cubicBezTo>
                      <a:cubicBezTo>
                        <a:pt x="40777" y="13158"/>
                        <a:pt x="29252" y="6110"/>
                        <a:pt x="19156" y="2585"/>
                      </a:cubicBezTo>
                      <a:cubicBezTo>
                        <a:pt x="12298" y="204"/>
                        <a:pt x="6202" y="-462"/>
                        <a:pt x="1249" y="300"/>
                      </a:cubicBezTo>
                      <a:cubicBezTo>
                        <a:pt x="487" y="300"/>
                        <a:pt x="-85" y="871"/>
                        <a:pt x="10" y="1538"/>
                      </a:cubicBezTo>
                      <a:cubicBezTo>
                        <a:pt x="10" y="2205"/>
                        <a:pt x="677" y="2681"/>
                        <a:pt x="1439" y="258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" name="Google Shape;141;p4"/>
                <p:cNvSpPr/>
                <p:nvPr/>
              </p:nvSpPr>
              <p:spPr>
                <a:xfrm>
                  <a:off x="4264666" y="4856571"/>
                  <a:ext cx="59291" cy="91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91" h="91546" extrusionOk="0">
                      <a:moveTo>
                        <a:pt x="85" y="1478"/>
                      </a:moveTo>
                      <a:cubicBezTo>
                        <a:pt x="1704" y="10051"/>
                        <a:pt x="3037" y="20338"/>
                        <a:pt x="6562" y="31101"/>
                      </a:cubicBezTo>
                      <a:cubicBezTo>
                        <a:pt x="9800" y="40721"/>
                        <a:pt x="14563" y="50341"/>
                        <a:pt x="19897" y="59105"/>
                      </a:cubicBezTo>
                      <a:cubicBezTo>
                        <a:pt x="29041" y="73964"/>
                        <a:pt x="40661" y="85870"/>
                        <a:pt x="51805" y="90918"/>
                      </a:cubicBezTo>
                      <a:cubicBezTo>
                        <a:pt x="54091" y="92156"/>
                        <a:pt x="57139" y="91490"/>
                        <a:pt x="58568" y="89585"/>
                      </a:cubicBezTo>
                      <a:cubicBezTo>
                        <a:pt x="59997" y="87680"/>
                        <a:pt x="59235" y="85013"/>
                        <a:pt x="56949" y="83870"/>
                      </a:cubicBezTo>
                      <a:cubicBezTo>
                        <a:pt x="52186" y="80917"/>
                        <a:pt x="48281" y="75773"/>
                        <a:pt x="43995" y="69963"/>
                      </a:cubicBezTo>
                      <a:cubicBezTo>
                        <a:pt x="35518" y="58533"/>
                        <a:pt x="28183" y="43007"/>
                        <a:pt x="20182" y="28815"/>
                      </a:cubicBezTo>
                      <a:cubicBezTo>
                        <a:pt x="14277" y="18242"/>
                        <a:pt x="7419" y="8908"/>
                        <a:pt x="2656" y="812"/>
                      </a:cubicBezTo>
                      <a:cubicBezTo>
                        <a:pt x="2466" y="240"/>
                        <a:pt x="1609" y="-141"/>
                        <a:pt x="942" y="50"/>
                      </a:cubicBezTo>
                      <a:cubicBezTo>
                        <a:pt x="275" y="240"/>
                        <a:pt x="-201" y="907"/>
                        <a:pt x="85" y="14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" name="Google Shape;142;p4"/>
                <p:cNvSpPr/>
                <p:nvPr/>
              </p:nvSpPr>
              <p:spPr>
                <a:xfrm>
                  <a:off x="4349134" y="4870554"/>
                  <a:ext cx="21064" cy="7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4" h="70120" extrusionOk="0">
                      <a:moveTo>
                        <a:pt x="389" y="4736"/>
                      </a:moveTo>
                      <a:cubicBezTo>
                        <a:pt x="1246" y="7688"/>
                        <a:pt x="961" y="10831"/>
                        <a:pt x="1532" y="14261"/>
                      </a:cubicBezTo>
                      <a:cubicBezTo>
                        <a:pt x="3628" y="26453"/>
                        <a:pt x="5818" y="41026"/>
                        <a:pt x="8200" y="54075"/>
                      </a:cubicBezTo>
                      <a:cubicBezTo>
                        <a:pt x="9057" y="58647"/>
                        <a:pt x="10105" y="63124"/>
                        <a:pt x="11629" y="67124"/>
                      </a:cubicBezTo>
                      <a:cubicBezTo>
                        <a:pt x="12295" y="69315"/>
                        <a:pt x="14962" y="70553"/>
                        <a:pt x="17534" y="69982"/>
                      </a:cubicBezTo>
                      <a:cubicBezTo>
                        <a:pt x="20106" y="69410"/>
                        <a:pt x="21630" y="67124"/>
                        <a:pt x="20868" y="64933"/>
                      </a:cubicBezTo>
                      <a:cubicBezTo>
                        <a:pt x="16486" y="50074"/>
                        <a:pt x="18106" y="30262"/>
                        <a:pt x="14581" y="14451"/>
                      </a:cubicBezTo>
                      <a:cubicBezTo>
                        <a:pt x="14105" y="12165"/>
                        <a:pt x="13724" y="9784"/>
                        <a:pt x="12676" y="7783"/>
                      </a:cubicBezTo>
                      <a:cubicBezTo>
                        <a:pt x="11343" y="5402"/>
                        <a:pt x="9533" y="3783"/>
                        <a:pt x="7533" y="1973"/>
                      </a:cubicBezTo>
                      <a:cubicBezTo>
                        <a:pt x="6580" y="259"/>
                        <a:pt x="4199" y="-503"/>
                        <a:pt x="2294" y="354"/>
                      </a:cubicBezTo>
                      <a:cubicBezTo>
                        <a:pt x="294" y="1116"/>
                        <a:pt x="-563" y="3116"/>
                        <a:pt x="389" y="48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43" name="Google Shape;143;p4"/>
            <p:cNvSpPr/>
            <p:nvPr/>
          </p:nvSpPr>
          <p:spPr>
            <a:xfrm>
              <a:off x="8503635" y="270928"/>
              <a:ext cx="705128" cy="382277"/>
            </a:xfrm>
            <a:custGeom>
              <a:avLst/>
              <a:gdLst/>
              <a:ahLst/>
              <a:cxnLst/>
              <a:rect l="l" t="t" r="r" b="b"/>
              <a:pathLst>
                <a:path w="705128" h="382277" extrusionOk="0">
                  <a:moveTo>
                    <a:pt x="694882" y="248052"/>
                  </a:moveTo>
                  <a:cubicBezTo>
                    <a:pt x="673451" y="302821"/>
                    <a:pt x="607157" y="342254"/>
                    <a:pt x="528100" y="355208"/>
                  </a:cubicBezTo>
                  <a:cubicBezTo>
                    <a:pt x="520956" y="356351"/>
                    <a:pt x="513621" y="357304"/>
                    <a:pt x="506192" y="358066"/>
                  </a:cubicBezTo>
                  <a:cubicBezTo>
                    <a:pt x="415228" y="389212"/>
                    <a:pt x="310834" y="389212"/>
                    <a:pt x="221299" y="364352"/>
                  </a:cubicBezTo>
                  <a:cubicBezTo>
                    <a:pt x="213679" y="363876"/>
                    <a:pt x="206059" y="363114"/>
                    <a:pt x="198534" y="362161"/>
                  </a:cubicBezTo>
                  <a:cubicBezTo>
                    <a:pt x="115667" y="351970"/>
                    <a:pt x="41658" y="316727"/>
                    <a:pt x="11940" y="261482"/>
                  </a:cubicBezTo>
                  <a:cubicBezTo>
                    <a:pt x="-27113" y="188521"/>
                    <a:pt x="33943" y="115559"/>
                    <a:pt x="132431" y="83460"/>
                  </a:cubicBezTo>
                  <a:cubicBezTo>
                    <a:pt x="139003" y="81364"/>
                    <a:pt x="145575" y="79364"/>
                    <a:pt x="150909" y="76983"/>
                  </a:cubicBezTo>
                  <a:cubicBezTo>
                    <a:pt x="188342" y="36692"/>
                    <a:pt x="253208" y="8308"/>
                    <a:pt x="321597" y="1164"/>
                  </a:cubicBezTo>
                  <a:cubicBezTo>
                    <a:pt x="422467" y="-8266"/>
                    <a:pt x="494476" y="41359"/>
                    <a:pt x="551721" y="86413"/>
                  </a:cubicBezTo>
                  <a:cubicBezTo>
                    <a:pt x="558008" y="88603"/>
                    <a:pt x="564866" y="90699"/>
                    <a:pt x="571724" y="92794"/>
                  </a:cubicBezTo>
                  <a:cubicBezTo>
                    <a:pt x="653829" y="118893"/>
                    <a:pt x="724505" y="168232"/>
                    <a:pt x="700311" y="233574"/>
                  </a:cubicBezTo>
                  <a:cubicBezTo>
                    <a:pt x="698883" y="238432"/>
                    <a:pt x="697073" y="243289"/>
                    <a:pt x="694882" y="2481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4" name="Google Shape;144;p4"/>
            <p:cNvGrpSpPr/>
            <p:nvPr/>
          </p:nvGrpSpPr>
          <p:grpSpPr>
            <a:xfrm>
              <a:off x="102277" y="3373586"/>
              <a:ext cx="461179" cy="461210"/>
              <a:chOff x="2957865" y="5957044"/>
              <a:chExt cx="794178" cy="794231"/>
            </a:xfrm>
          </p:grpSpPr>
          <p:sp>
            <p:nvSpPr>
              <p:cNvPr id="145" name="Google Shape;145;p4"/>
              <p:cNvSpPr/>
              <p:nvPr/>
            </p:nvSpPr>
            <p:spPr>
              <a:xfrm>
                <a:off x="2957865" y="5957044"/>
                <a:ext cx="794178" cy="794231"/>
              </a:xfrm>
              <a:custGeom>
                <a:avLst/>
                <a:gdLst/>
                <a:ahLst/>
                <a:cxnLst/>
                <a:rect l="l" t="t" r="r" b="b"/>
                <a:pathLst>
                  <a:path w="794178" h="794231" extrusionOk="0">
                    <a:moveTo>
                      <a:pt x="201182" y="424150"/>
                    </a:moveTo>
                    <a:cubicBezTo>
                      <a:pt x="80015" y="392411"/>
                      <a:pt x="-9786" y="333851"/>
                      <a:pt x="856" y="293462"/>
                    </a:cubicBezTo>
                    <a:cubicBezTo>
                      <a:pt x="11498" y="253073"/>
                      <a:pt x="118475" y="245792"/>
                      <a:pt x="239642" y="277593"/>
                    </a:cubicBezTo>
                    <a:cubicBezTo>
                      <a:pt x="176413" y="169557"/>
                      <a:pt x="154321" y="64696"/>
                      <a:pt x="190353" y="43661"/>
                    </a:cubicBezTo>
                    <a:cubicBezTo>
                      <a:pt x="226386" y="22627"/>
                      <a:pt x="307039" y="93136"/>
                      <a:pt x="370205" y="201420"/>
                    </a:cubicBezTo>
                    <a:cubicBezTo>
                      <a:pt x="401943" y="80192"/>
                      <a:pt x="460566" y="-9734"/>
                      <a:pt x="501017" y="846"/>
                    </a:cubicBezTo>
                    <a:cubicBezTo>
                      <a:pt x="541406" y="11425"/>
                      <a:pt x="548438" y="118527"/>
                      <a:pt x="516638" y="239756"/>
                    </a:cubicBezTo>
                    <a:cubicBezTo>
                      <a:pt x="624797" y="176341"/>
                      <a:pt x="729659" y="154435"/>
                      <a:pt x="750756" y="190467"/>
                    </a:cubicBezTo>
                    <a:cubicBezTo>
                      <a:pt x="771852" y="226500"/>
                      <a:pt x="701156" y="307029"/>
                      <a:pt x="593059" y="370132"/>
                    </a:cubicBezTo>
                    <a:cubicBezTo>
                      <a:pt x="714225" y="401871"/>
                      <a:pt x="803964" y="460680"/>
                      <a:pt x="793322" y="501069"/>
                    </a:cubicBezTo>
                    <a:cubicBezTo>
                      <a:pt x="782743" y="541458"/>
                      <a:pt x="675765" y="548428"/>
                      <a:pt x="554599" y="516689"/>
                    </a:cubicBezTo>
                    <a:cubicBezTo>
                      <a:pt x="617827" y="624724"/>
                      <a:pt x="639920" y="729586"/>
                      <a:pt x="603825" y="750869"/>
                    </a:cubicBezTo>
                    <a:cubicBezTo>
                      <a:pt x="567792" y="771904"/>
                      <a:pt x="487201" y="701084"/>
                      <a:pt x="423974" y="593111"/>
                    </a:cubicBezTo>
                    <a:cubicBezTo>
                      <a:pt x="392235" y="714339"/>
                      <a:pt x="333674" y="804016"/>
                      <a:pt x="293223" y="793374"/>
                    </a:cubicBezTo>
                    <a:cubicBezTo>
                      <a:pt x="252772" y="782732"/>
                      <a:pt x="245740" y="675942"/>
                      <a:pt x="277541" y="554713"/>
                    </a:cubicBezTo>
                    <a:cubicBezTo>
                      <a:pt x="169443" y="617817"/>
                      <a:pt x="64520" y="640034"/>
                      <a:pt x="43423" y="604001"/>
                    </a:cubicBezTo>
                    <a:cubicBezTo>
                      <a:pt x="22388" y="567720"/>
                      <a:pt x="93022" y="487191"/>
                      <a:pt x="201120" y="42402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4"/>
              <p:cNvSpPr/>
              <p:nvPr/>
            </p:nvSpPr>
            <p:spPr>
              <a:xfrm>
                <a:off x="3072388" y="6281953"/>
                <a:ext cx="276661" cy="71547"/>
              </a:xfrm>
              <a:custGeom>
                <a:avLst/>
                <a:gdLst/>
                <a:ahLst/>
                <a:cxnLst/>
                <a:rect l="l" t="t" r="r" b="b"/>
                <a:pathLst>
                  <a:path w="276661" h="71547" extrusionOk="0">
                    <a:moveTo>
                      <a:pt x="1027" y="3030"/>
                    </a:moveTo>
                    <a:cubicBezTo>
                      <a:pt x="45337" y="17779"/>
                      <a:pt x="91015" y="30910"/>
                      <a:pt x="137129" y="42050"/>
                    </a:cubicBezTo>
                    <a:cubicBezTo>
                      <a:pt x="183306" y="53252"/>
                      <a:pt x="229855" y="62524"/>
                      <a:pt x="275596" y="71548"/>
                    </a:cubicBezTo>
                    <a:cubicBezTo>
                      <a:pt x="276094" y="71486"/>
                      <a:pt x="276529" y="71361"/>
                      <a:pt x="276654" y="70677"/>
                    </a:cubicBezTo>
                    <a:cubicBezTo>
                      <a:pt x="276716" y="70241"/>
                      <a:pt x="276405" y="69930"/>
                      <a:pt x="275970" y="69805"/>
                    </a:cubicBezTo>
                    <a:cubicBezTo>
                      <a:pt x="221392" y="57981"/>
                      <a:pt x="165881" y="44788"/>
                      <a:pt x="110867" y="30599"/>
                    </a:cubicBezTo>
                    <a:cubicBezTo>
                      <a:pt x="74088" y="21202"/>
                      <a:pt x="37558" y="11369"/>
                      <a:pt x="2023" y="43"/>
                    </a:cubicBezTo>
                    <a:cubicBezTo>
                      <a:pt x="1214" y="-144"/>
                      <a:pt x="342" y="292"/>
                      <a:pt x="94" y="1101"/>
                    </a:cubicBezTo>
                    <a:cubicBezTo>
                      <a:pt x="-217" y="1910"/>
                      <a:pt x="280" y="2719"/>
                      <a:pt x="1090" y="296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4"/>
              <p:cNvSpPr/>
              <p:nvPr/>
            </p:nvSpPr>
            <p:spPr>
              <a:xfrm>
                <a:off x="3123242" y="6364696"/>
                <a:ext cx="218816" cy="119938"/>
              </a:xfrm>
              <a:custGeom>
                <a:avLst/>
                <a:gdLst/>
                <a:ahLst/>
                <a:cxnLst/>
                <a:rect l="l" t="t" r="r" b="b"/>
                <a:pathLst>
                  <a:path w="218816" h="119938" extrusionOk="0">
                    <a:moveTo>
                      <a:pt x="2137" y="119679"/>
                    </a:moveTo>
                    <a:cubicBezTo>
                      <a:pt x="32444" y="103748"/>
                      <a:pt x="62627" y="87069"/>
                      <a:pt x="92561" y="69893"/>
                    </a:cubicBezTo>
                    <a:cubicBezTo>
                      <a:pt x="112475" y="58443"/>
                      <a:pt x="132203" y="46681"/>
                      <a:pt x="152242" y="35728"/>
                    </a:cubicBezTo>
                    <a:cubicBezTo>
                      <a:pt x="173774" y="24028"/>
                      <a:pt x="195618" y="12577"/>
                      <a:pt x="217959" y="2682"/>
                    </a:cubicBezTo>
                    <a:cubicBezTo>
                      <a:pt x="218643" y="2434"/>
                      <a:pt x="219017" y="1625"/>
                      <a:pt x="218706" y="816"/>
                    </a:cubicBezTo>
                    <a:cubicBezTo>
                      <a:pt x="218395" y="69"/>
                      <a:pt x="217585" y="-180"/>
                      <a:pt x="216839" y="131"/>
                    </a:cubicBezTo>
                    <a:cubicBezTo>
                      <a:pt x="186532" y="12702"/>
                      <a:pt x="156971" y="27078"/>
                      <a:pt x="128095" y="42947"/>
                    </a:cubicBezTo>
                    <a:cubicBezTo>
                      <a:pt x="85031" y="66595"/>
                      <a:pt x="43397" y="93355"/>
                      <a:pt x="706" y="117314"/>
                    </a:cubicBezTo>
                    <a:cubicBezTo>
                      <a:pt x="22" y="117563"/>
                      <a:pt x="-165" y="118435"/>
                      <a:pt x="146" y="119181"/>
                    </a:cubicBezTo>
                    <a:cubicBezTo>
                      <a:pt x="457" y="119928"/>
                      <a:pt x="1390" y="120177"/>
                      <a:pt x="2075" y="119679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148;p4"/>
              <p:cNvSpPr/>
              <p:nvPr/>
            </p:nvSpPr>
            <p:spPr>
              <a:xfrm>
                <a:off x="3283223" y="6359074"/>
                <a:ext cx="53008" cy="248187"/>
              </a:xfrm>
              <a:custGeom>
                <a:avLst/>
                <a:gdLst/>
                <a:ahLst/>
                <a:cxnLst/>
                <a:rect l="l" t="t" r="r" b="b"/>
                <a:pathLst>
                  <a:path w="53008" h="248187" extrusionOk="0">
                    <a:moveTo>
                      <a:pt x="2778" y="247214"/>
                    </a:moveTo>
                    <a:lnTo>
                      <a:pt x="25928" y="118456"/>
                    </a:lnTo>
                    <a:lnTo>
                      <a:pt x="52999" y="1086"/>
                    </a:lnTo>
                    <a:cubicBezTo>
                      <a:pt x="53061" y="650"/>
                      <a:pt x="52813" y="152"/>
                      <a:pt x="52377" y="28"/>
                    </a:cubicBezTo>
                    <a:cubicBezTo>
                      <a:pt x="51941" y="-97"/>
                      <a:pt x="51506" y="214"/>
                      <a:pt x="51381" y="650"/>
                    </a:cubicBezTo>
                    <a:lnTo>
                      <a:pt x="21883" y="117398"/>
                    </a:lnTo>
                    <a:cubicBezTo>
                      <a:pt x="18958" y="130404"/>
                      <a:pt x="16344" y="143224"/>
                      <a:pt x="14291" y="156231"/>
                    </a:cubicBezTo>
                    <a:cubicBezTo>
                      <a:pt x="9374" y="186289"/>
                      <a:pt x="6014" y="216721"/>
                      <a:pt x="39" y="246530"/>
                    </a:cubicBezTo>
                    <a:cubicBezTo>
                      <a:pt x="-147" y="247401"/>
                      <a:pt x="350" y="248210"/>
                      <a:pt x="1097" y="248148"/>
                    </a:cubicBezTo>
                    <a:cubicBezTo>
                      <a:pt x="1844" y="248335"/>
                      <a:pt x="2591" y="247837"/>
                      <a:pt x="2715" y="247214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4"/>
              <p:cNvSpPr/>
              <p:nvPr/>
            </p:nvSpPr>
            <p:spPr>
              <a:xfrm>
                <a:off x="3388200" y="6395788"/>
                <a:ext cx="85800" cy="193829"/>
              </a:xfrm>
              <a:custGeom>
                <a:avLst/>
                <a:gdLst/>
                <a:ahLst/>
                <a:cxnLst/>
                <a:rect l="l" t="t" r="r" b="b"/>
                <a:pathLst>
                  <a:path w="85800" h="193829" extrusionOk="0">
                    <a:moveTo>
                      <a:pt x="85679" y="191831"/>
                    </a:moveTo>
                    <a:cubicBezTo>
                      <a:pt x="85493" y="190213"/>
                      <a:pt x="85493" y="188844"/>
                      <a:pt x="85057" y="187599"/>
                    </a:cubicBezTo>
                    <a:cubicBezTo>
                      <a:pt x="81696" y="175464"/>
                      <a:pt x="75287" y="164511"/>
                      <a:pt x="70246" y="153060"/>
                    </a:cubicBezTo>
                    <a:cubicBezTo>
                      <a:pt x="48091" y="102154"/>
                      <a:pt x="25937" y="51248"/>
                      <a:pt x="2911" y="840"/>
                    </a:cubicBezTo>
                    <a:cubicBezTo>
                      <a:pt x="2599" y="93"/>
                      <a:pt x="1666" y="-156"/>
                      <a:pt x="919" y="93"/>
                    </a:cubicBezTo>
                    <a:cubicBezTo>
                      <a:pt x="172" y="342"/>
                      <a:pt x="-201" y="1400"/>
                      <a:pt x="110" y="2147"/>
                    </a:cubicBezTo>
                    <a:cubicBezTo>
                      <a:pt x="22265" y="53053"/>
                      <a:pt x="42677" y="104581"/>
                      <a:pt x="64894" y="155550"/>
                    </a:cubicBezTo>
                    <a:cubicBezTo>
                      <a:pt x="69873" y="167000"/>
                      <a:pt x="73669" y="179011"/>
                      <a:pt x="80390" y="189591"/>
                    </a:cubicBezTo>
                    <a:cubicBezTo>
                      <a:pt x="81199" y="190898"/>
                      <a:pt x="82194" y="191893"/>
                      <a:pt x="83128" y="193013"/>
                    </a:cubicBezTo>
                    <a:cubicBezTo>
                      <a:pt x="83439" y="193760"/>
                      <a:pt x="84248" y="194009"/>
                      <a:pt x="84995" y="193698"/>
                    </a:cubicBezTo>
                    <a:cubicBezTo>
                      <a:pt x="85679" y="193449"/>
                      <a:pt x="85991" y="192640"/>
                      <a:pt x="85679" y="19183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4"/>
              <p:cNvSpPr/>
              <p:nvPr/>
            </p:nvSpPr>
            <p:spPr>
              <a:xfrm>
                <a:off x="3392075" y="6350855"/>
                <a:ext cx="200358" cy="69626"/>
              </a:xfrm>
              <a:custGeom>
                <a:avLst/>
                <a:gdLst/>
                <a:ahLst/>
                <a:cxnLst/>
                <a:rect l="l" t="t" r="r" b="b"/>
                <a:pathLst>
                  <a:path w="200358" h="69626" extrusionOk="0">
                    <a:moveTo>
                      <a:pt x="1401" y="4699"/>
                    </a:moveTo>
                    <a:cubicBezTo>
                      <a:pt x="20320" y="13038"/>
                      <a:pt x="39736" y="20382"/>
                      <a:pt x="59650" y="26729"/>
                    </a:cubicBezTo>
                    <a:cubicBezTo>
                      <a:pt x="105391" y="41852"/>
                      <a:pt x="152937" y="53427"/>
                      <a:pt x="197931" y="69483"/>
                    </a:cubicBezTo>
                    <a:cubicBezTo>
                      <a:pt x="198864" y="69919"/>
                      <a:pt x="199922" y="69296"/>
                      <a:pt x="200233" y="68487"/>
                    </a:cubicBezTo>
                    <a:cubicBezTo>
                      <a:pt x="200607" y="67429"/>
                      <a:pt x="200109" y="66434"/>
                      <a:pt x="199175" y="66185"/>
                    </a:cubicBezTo>
                    <a:cubicBezTo>
                      <a:pt x="154306" y="49693"/>
                      <a:pt x="106760" y="37931"/>
                      <a:pt x="61020" y="22560"/>
                    </a:cubicBezTo>
                    <a:cubicBezTo>
                      <a:pt x="41354" y="16025"/>
                      <a:pt x="22062" y="8744"/>
                      <a:pt x="3393" y="219"/>
                    </a:cubicBezTo>
                    <a:cubicBezTo>
                      <a:pt x="2210" y="-342"/>
                      <a:pt x="778" y="219"/>
                      <a:pt x="219" y="1401"/>
                    </a:cubicBezTo>
                    <a:cubicBezTo>
                      <a:pt x="-342" y="2583"/>
                      <a:pt x="219" y="4077"/>
                      <a:pt x="1401" y="4637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151;p4"/>
              <p:cNvSpPr/>
              <p:nvPr/>
            </p:nvSpPr>
            <p:spPr>
              <a:xfrm>
                <a:off x="3388573" y="6243342"/>
                <a:ext cx="172533" cy="83223"/>
              </a:xfrm>
              <a:custGeom>
                <a:avLst/>
                <a:gdLst/>
                <a:ahLst/>
                <a:cxnLst/>
                <a:rect l="l" t="t" r="r" b="b"/>
                <a:pathLst>
                  <a:path w="172533" h="83223" extrusionOk="0">
                    <a:moveTo>
                      <a:pt x="2040" y="83026"/>
                    </a:moveTo>
                    <a:cubicBezTo>
                      <a:pt x="29485" y="67468"/>
                      <a:pt x="57116" y="52843"/>
                      <a:pt x="85183" y="39463"/>
                    </a:cubicBezTo>
                    <a:cubicBezTo>
                      <a:pt x="113249" y="26083"/>
                      <a:pt x="141939" y="13761"/>
                      <a:pt x="171561" y="2809"/>
                    </a:cubicBezTo>
                    <a:cubicBezTo>
                      <a:pt x="172308" y="2560"/>
                      <a:pt x="172744" y="1751"/>
                      <a:pt x="172432" y="1004"/>
                    </a:cubicBezTo>
                    <a:cubicBezTo>
                      <a:pt x="172121" y="257"/>
                      <a:pt x="171312" y="-179"/>
                      <a:pt x="170503" y="70"/>
                    </a:cubicBezTo>
                    <a:cubicBezTo>
                      <a:pt x="140818" y="11023"/>
                      <a:pt x="112129" y="23345"/>
                      <a:pt x="83938" y="36912"/>
                    </a:cubicBezTo>
                    <a:cubicBezTo>
                      <a:pt x="55747" y="50479"/>
                      <a:pt x="28178" y="65103"/>
                      <a:pt x="734" y="80474"/>
                    </a:cubicBezTo>
                    <a:cubicBezTo>
                      <a:pt x="49" y="80972"/>
                      <a:pt x="-200" y="81781"/>
                      <a:pt x="173" y="82590"/>
                    </a:cubicBezTo>
                    <a:cubicBezTo>
                      <a:pt x="609" y="83150"/>
                      <a:pt x="1418" y="83399"/>
                      <a:pt x="2103" y="8308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152;p4"/>
              <p:cNvSpPr/>
              <p:nvPr/>
            </p:nvSpPr>
            <p:spPr>
              <a:xfrm>
                <a:off x="3368133" y="6109259"/>
                <a:ext cx="70134" cy="209866"/>
              </a:xfrm>
              <a:custGeom>
                <a:avLst/>
                <a:gdLst/>
                <a:ahLst/>
                <a:cxnLst/>
                <a:rect l="l" t="t" r="r" b="b"/>
                <a:pathLst>
                  <a:path w="70134" h="209866" extrusionOk="0">
                    <a:moveTo>
                      <a:pt x="2939" y="208645"/>
                    </a:moveTo>
                    <a:cubicBezTo>
                      <a:pt x="3935" y="205969"/>
                      <a:pt x="5179" y="203356"/>
                      <a:pt x="6050" y="200431"/>
                    </a:cubicBezTo>
                    <a:cubicBezTo>
                      <a:pt x="13518" y="175787"/>
                      <a:pt x="19244" y="150209"/>
                      <a:pt x="27583" y="125565"/>
                    </a:cubicBezTo>
                    <a:cubicBezTo>
                      <a:pt x="41523" y="84119"/>
                      <a:pt x="57454" y="43232"/>
                      <a:pt x="70087" y="1847"/>
                    </a:cubicBezTo>
                    <a:cubicBezTo>
                      <a:pt x="70274" y="1225"/>
                      <a:pt x="69901" y="416"/>
                      <a:pt x="69154" y="43"/>
                    </a:cubicBezTo>
                    <a:cubicBezTo>
                      <a:pt x="68345" y="-144"/>
                      <a:pt x="67598" y="292"/>
                      <a:pt x="67287" y="1163"/>
                    </a:cubicBezTo>
                    <a:cubicBezTo>
                      <a:pt x="51729" y="48957"/>
                      <a:pt x="31192" y="96067"/>
                      <a:pt x="15510" y="144546"/>
                    </a:cubicBezTo>
                    <a:cubicBezTo>
                      <a:pt x="9473" y="163278"/>
                      <a:pt x="2254" y="182072"/>
                      <a:pt x="138" y="201426"/>
                    </a:cubicBezTo>
                    <a:cubicBezTo>
                      <a:pt x="-173" y="203853"/>
                      <a:pt x="138" y="205907"/>
                      <a:pt x="138" y="208210"/>
                    </a:cubicBezTo>
                    <a:cubicBezTo>
                      <a:pt x="-48" y="209081"/>
                      <a:pt x="512" y="209641"/>
                      <a:pt x="1259" y="209828"/>
                    </a:cubicBezTo>
                    <a:cubicBezTo>
                      <a:pt x="2005" y="210014"/>
                      <a:pt x="2752" y="209517"/>
                      <a:pt x="2939" y="20870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4"/>
              <p:cNvSpPr/>
              <p:nvPr/>
            </p:nvSpPr>
            <p:spPr>
              <a:xfrm>
                <a:off x="3178308" y="6082079"/>
                <a:ext cx="155149" cy="227956"/>
              </a:xfrm>
              <a:custGeom>
                <a:avLst/>
                <a:gdLst/>
                <a:ahLst/>
                <a:cxnLst/>
                <a:rect l="l" t="t" r="r" b="b"/>
                <a:pathLst>
                  <a:path w="155149" h="227956" extrusionOk="0">
                    <a:moveTo>
                      <a:pt x="154865" y="225868"/>
                    </a:moveTo>
                    <a:lnTo>
                      <a:pt x="2084" y="525"/>
                    </a:lnTo>
                    <a:cubicBezTo>
                      <a:pt x="1711" y="-35"/>
                      <a:pt x="1026" y="-222"/>
                      <a:pt x="466" y="338"/>
                    </a:cubicBezTo>
                    <a:cubicBezTo>
                      <a:pt x="-32" y="649"/>
                      <a:pt x="-156" y="1334"/>
                      <a:pt x="217" y="1832"/>
                    </a:cubicBezTo>
                    <a:cubicBezTo>
                      <a:pt x="36250" y="54107"/>
                      <a:pt x="69606" y="108187"/>
                      <a:pt x="105265" y="160773"/>
                    </a:cubicBezTo>
                    <a:cubicBezTo>
                      <a:pt x="120575" y="183239"/>
                      <a:pt x="136506" y="205456"/>
                      <a:pt x="152624" y="227486"/>
                    </a:cubicBezTo>
                    <a:cubicBezTo>
                      <a:pt x="153060" y="228046"/>
                      <a:pt x="153993" y="228046"/>
                      <a:pt x="154553" y="227797"/>
                    </a:cubicBezTo>
                    <a:cubicBezTo>
                      <a:pt x="155176" y="227299"/>
                      <a:pt x="155363" y="226428"/>
                      <a:pt x="154865" y="22586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4"/>
              <p:cNvSpPr/>
              <p:nvPr/>
            </p:nvSpPr>
            <p:spPr>
              <a:xfrm rot="-77336">
                <a:off x="3257174" y="6256591"/>
                <a:ext cx="195582" cy="195582"/>
              </a:xfrm>
              <a:custGeom>
                <a:avLst/>
                <a:gdLst/>
                <a:ahLst/>
                <a:cxnLst/>
                <a:rect l="l" t="t" r="r" b="b"/>
                <a:pathLst>
                  <a:path w="195533" h="195533" extrusionOk="0">
                    <a:moveTo>
                      <a:pt x="195534" y="97767"/>
                    </a:moveTo>
                    <a:cubicBezTo>
                      <a:pt x="195534" y="151762"/>
                      <a:pt x="151762" y="195534"/>
                      <a:pt x="97767" y="195534"/>
                    </a:cubicBezTo>
                    <a:cubicBezTo>
                      <a:pt x="43772" y="195534"/>
                      <a:pt x="0" y="151762"/>
                      <a:pt x="0" y="97767"/>
                    </a:cubicBezTo>
                    <a:cubicBezTo>
                      <a:pt x="0" y="43772"/>
                      <a:pt x="43772" y="0"/>
                      <a:pt x="97767" y="0"/>
                    </a:cubicBezTo>
                    <a:cubicBezTo>
                      <a:pt x="151762" y="0"/>
                      <a:pt x="195534" y="43772"/>
                      <a:pt x="195534" y="9776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5" name="Google Shape;155;p4"/>
          <p:cNvSpPr txBox="1">
            <a:spLocks noGrp="1"/>
          </p:cNvSpPr>
          <p:nvPr>
            <p:ph type="subTitle" idx="1"/>
          </p:nvPr>
        </p:nvSpPr>
        <p:spPr>
          <a:xfrm>
            <a:off x="715100" y="1020425"/>
            <a:ext cx="7708800" cy="20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Roboto Condensed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Condensed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Condensed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Condensed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Condensed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Condensed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Condensed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156" name="Google Shape;156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8800" cy="5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p5"/>
          <p:cNvGrpSpPr/>
          <p:nvPr/>
        </p:nvGrpSpPr>
        <p:grpSpPr>
          <a:xfrm>
            <a:off x="-611190" y="-188804"/>
            <a:ext cx="10688265" cy="5916558"/>
            <a:chOff x="-611190" y="-188804"/>
            <a:chExt cx="10688265" cy="5916558"/>
          </a:xfrm>
        </p:grpSpPr>
        <p:sp>
          <p:nvSpPr>
            <p:cNvPr id="159" name="Google Shape;159;p5"/>
            <p:cNvSpPr/>
            <p:nvPr/>
          </p:nvSpPr>
          <p:spPr>
            <a:xfrm rot="-701863" flipH="1">
              <a:off x="5999699" y="3990970"/>
              <a:ext cx="3983182" cy="1346778"/>
            </a:xfrm>
            <a:custGeom>
              <a:avLst/>
              <a:gdLst/>
              <a:ahLst/>
              <a:cxnLst/>
              <a:rect l="l" t="t" r="r" b="b"/>
              <a:pathLst>
                <a:path w="6873049" h="1322513" extrusionOk="0">
                  <a:moveTo>
                    <a:pt x="6452712" y="461358"/>
                  </a:moveTo>
                  <a:cubicBezTo>
                    <a:pt x="6350890" y="447356"/>
                    <a:pt x="6271832" y="369823"/>
                    <a:pt x="6178011" y="328770"/>
                  </a:cubicBezTo>
                  <a:cubicBezTo>
                    <a:pt x="6073902" y="283240"/>
                    <a:pt x="5953411" y="284193"/>
                    <a:pt x="5842350" y="310006"/>
                  </a:cubicBezTo>
                  <a:cubicBezTo>
                    <a:pt x="5731288" y="335818"/>
                    <a:pt x="5630514" y="377347"/>
                    <a:pt x="5527834" y="425925"/>
                  </a:cubicBezTo>
                  <a:cubicBezTo>
                    <a:pt x="5420106" y="344105"/>
                    <a:pt x="5282851" y="300290"/>
                    <a:pt x="5146453" y="304100"/>
                  </a:cubicBezTo>
                  <a:cubicBezTo>
                    <a:pt x="5010055" y="307910"/>
                    <a:pt x="4851654" y="353344"/>
                    <a:pt x="4748880" y="441069"/>
                  </a:cubicBezTo>
                  <a:cubicBezTo>
                    <a:pt x="4629246" y="369156"/>
                    <a:pt x="4473607" y="400207"/>
                    <a:pt x="4343019" y="450880"/>
                  </a:cubicBezTo>
                  <a:cubicBezTo>
                    <a:pt x="4212432" y="501458"/>
                    <a:pt x="4082987" y="570514"/>
                    <a:pt x="3942588" y="568800"/>
                  </a:cubicBezTo>
                  <a:cubicBezTo>
                    <a:pt x="3680079" y="565561"/>
                    <a:pt x="3479959" y="320483"/>
                    <a:pt x="3220498" y="281431"/>
                  </a:cubicBezTo>
                  <a:cubicBezTo>
                    <a:pt x="2946940" y="240187"/>
                    <a:pt x="2694051" y="420686"/>
                    <a:pt x="2418207" y="398016"/>
                  </a:cubicBezTo>
                  <a:cubicBezTo>
                    <a:pt x="2279809" y="225709"/>
                    <a:pt x="2078165" y="102837"/>
                    <a:pt x="1858899" y="57117"/>
                  </a:cubicBezTo>
                  <a:cubicBezTo>
                    <a:pt x="1639634" y="11397"/>
                    <a:pt x="1404176" y="43401"/>
                    <a:pt x="1205865" y="145699"/>
                  </a:cubicBezTo>
                  <a:cubicBezTo>
                    <a:pt x="1108901" y="195706"/>
                    <a:pt x="1006317" y="264476"/>
                    <a:pt x="899636" y="239425"/>
                  </a:cubicBezTo>
                  <a:cubicBezTo>
                    <a:pt x="818007" y="220280"/>
                    <a:pt x="760857" y="151033"/>
                    <a:pt x="694563" y="100646"/>
                  </a:cubicBezTo>
                  <a:cubicBezTo>
                    <a:pt x="593979" y="24256"/>
                    <a:pt x="462058" y="-11559"/>
                    <a:pt x="335566" y="3300"/>
                  </a:cubicBezTo>
                  <a:cubicBezTo>
                    <a:pt x="209074" y="18160"/>
                    <a:pt x="89535" y="83406"/>
                    <a:pt x="10383" y="180942"/>
                  </a:cubicBezTo>
                  <a:cubicBezTo>
                    <a:pt x="6763" y="185418"/>
                    <a:pt x="3429" y="189990"/>
                    <a:pt x="0" y="194562"/>
                  </a:cubicBezTo>
                  <a:lnTo>
                    <a:pt x="0" y="1322513"/>
                  </a:lnTo>
                  <a:lnTo>
                    <a:pt x="6873050" y="1322513"/>
                  </a:lnTo>
                  <a:lnTo>
                    <a:pt x="6873050" y="429068"/>
                  </a:lnTo>
                  <a:cubicBezTo>
                    <a:pt x="6742843" y="371632"/>
                    <a:pt x="6594158" y="480789"/>
                    <a:pt x="6452712" y="461262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0" name="Google Shape;160;p5"/>
            <p:cNvGrpSpPr/>
            <p:nvPr/>
          </p:nvGrpSpPr>
          <p:grpSpPr>
            <a:xfrm flipH="1">
              <a:off x="7356915" y="4075942"/>
              <a:ext cx="1843078" cy="808698"/>
              <a:chOff x="-25985" y="4224317"/>
              <a:chExt cx="1843078" cy="808698"/>
            </a:xfrm>
          </p:grpSpPr>
          <p:sp>
            <p:nvSpPr>
              <p:cNvPr id="161" name="Google Shape;161;p5"/>
              <p:cNvSpPr/>
              <p:nvPr/>
            </p:nvSpPr>
            <p:spPr>
              <a:xfrm>
                <a:off x="-25985" y="4224317"/>
                <a:ext cx="1843078" cy="808698"/>
              </a:xfrm>
              <a:custGeom>
                <a:avLst/>
                <a:gdLst/>
                <a:ahLst/>
                <a:cxnLst/>
                <a:rect l="l" t="t" r="r" b="b"/>
                <a:pathLst>
                  <a:path w="1204626" h="528561" extrusionOk="0">
                    <a:moveTo>
                      <a:pt x="1204532" y="500642"/>
                    </a:moveTo>
                    <a:cubicBezTo>
                      <a:pt x="1197578" y="430728"/>
                      <a:pt x="1152716" y="368530"/>
                      <a:pt x="1095375" y="349194"/>
                    </a:cubicBezTo>
                    <a:cubicBezTo>
                      <a:pt x="1038035" y="329859"/>
                      <a:pt x="976598" y="365196"/>
                      <a:pt x="938689" y="419965"/>
                    </a:cubicBezTo>
                    <a:cubicBezTo>
                      <a:pt x="906399" y="332907"/>
                      <a:pt x="835438" y="267565"/>
                      <a:pt x="755904" y="251658"/>
                    </a:cubicBezTo>
                    <a:cubicBezTo>
                      <a:pt x="676275" y="235751"/>
                      <a:pt x="587312" y="253182"/>
                      <a:pt x="531400" y="322715"/>
                    </a:cubicBezTo>
                    <a:cubicBezTo>
                      <a:pt x="540353" y="277376"/>
                      <a:pt x="522827" y="226703"/>
                      <a:pt x="489585" y="201842"/>
                    </a:cubicBezTo>
                    <a:cubicBezTo>
                      <a:pt x="456343" y="176982"/>
                      <a:pt x="404146" y="172505"/>
                      <a:pt x="372904" y="201271"/>
                    </a:cubicBezTo>
                    <a:cubicBezTo>
                      <a:pt x="392239" y="139644"/>
                      <a:pt x="365665" y="66683"/>
                      <a:pt x="319373" y="30869"/>
                    </a:cubicBezTo>
                    <a:cubicBezTo>
                      <a:pt x="273082" y="-4945"/>
                      <a:pt x="212027" y="-7422"/>
                      <a:pt x="158877" y="12295"/>
                    </a:cubicBezTo>
                    <a:cubicBezTo>
                      <a:pt x="105728" y="32012"/>
                      <a:pt x="59341" y="71636"/>
                      <a:pt x="17812" y="115546"/>
                    </a:cubicBezTo>
                    <a:lnTo>
                      <a:pt x="0" y="528550"/>
                    </a:lnTo>
                    <a:cubicBezTo>
                      <a:pt x="12954" y="529217"/>
                      <a:pt x="34766" y="499308"/>
                      <a:pt x="47435" y="502451"/>
                    </a:cubicBezTo>
                    <a:lnTo>
                      <a:pt x="1204627" y="50064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5"/>
              <p:cNvSpPr/>
              <p:nvPr/>
            </p:nvSpPr>
            <p:spPr>
              <a:xfrm>
                <a:off x="308475" y="4415593"/>
                <a:ext cx="436810" cy="422915"/>
              </a:xfrm>
              <a:custGeom>
                <a:avLst/>
                <a:gdLst/>
                <a:ahLst/>
                <a:cxnLst/>
                <a:rect l="l" t="t" r="r" b="b"/>
                <a:pathLst>
                  <a:path w="285497" h="276415" extrusionOk="0">
                    <a:moveTo>
                      <a:pt x="0" y="0"/>
                    </a:moveTo>
                    <a:cubicBezTo>
                      <a:pt x="35433" y="3238"/>
                      <a:pt x="68770" y="26289"/>
                      <a:pt x="86392" y="59627"/>
                    </a:cubicBezTo>
                    <a:cubicBezTo>
                      <a:pt x="104013" y="92964"/>
                      <a:pt x="105537" y="135731"/>
                      <a:pt x="90201" y="170402"/>
                    </a:cubicBezTo>
                    <a:cubicBezTo>
                      <a:pt x="131921" y="154019"/>
                      <a:pt x="177736" y="144875"/>
                      <a:pt x="218694" y="163354"/>
                    </a:cubicBezTo>
                    <a:cubicBezTo>
                      <a:pt x="259651" y="181832"/>
                      <a:pt x="291274" y="228981"/>
                      <a:pt x="284607" y="276415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5"/>
              <p:cNvSpPr/>
              <p:nvPr/>
            </p:nvSpPr>
            <p:spPr>
              <a:xfrm>
                <a:off x="175186" y="4665667"/>
                <a:ext cx="327752" cy="256382"/>
              </a:xfrm>
              <a:custGeom>
                <a:avLst/>
                <a:gdLst/>
                <a:ahLst/>
                <a:cxnLst/>
                <a:rect l="l" t="t" r="r" b="b"/>
                <a:pathLst>
                  <a:path w="214217" h="167570" extrusionOk="0">
                    <a:moveTo>
                      <a:pt x="0" y="9741"/>
                    </a:moveTo>
                    <a:cubicBezTo>
                      <a:pt x="47435" y="-8452"/>
                      <a:pt x="102679" y="-832"/>
                      <a:pt x="144209" y="29839"/>
                    </a:cubicBezTo>
                    <a:cubicBezTo>
                      <a:pt x="185738" y="60509"/>
                      <a:pt x="212598" y="113278"/>
                      <a:pt x="214217" y="167570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4" name="Google Shape;164;p5"/>
            <p:cNvGrpSpPr/>
            <p:nvPr/>
          </p:nvGrpSpPr>
          <p:grpSpPr>
            <a:xfrm>
              <a:off x="1422" y="4813626"/>
              <a:ext cx="9141155" cy="338622"/>
              <a:chOff x="1422" y="4813626"/>
              <a:chExt cx="9141155" cy="338622"/>
            </a:xfrm>
          </p:grpSpPr>
          <p:sp>
            <p:nvSpPr>
              <p:cNvPr id="165" name="Google Shape;165;p5"/>
              <p:cNvSpPr/>
              <p:nvPr/>
            </p:nvSpPr>
            <p:spPr>
              <a:xfrm>
                <a:off x="1422" y="4813626"/>
                <a:ext cx="9141155" cy="338622"/>
              </a:xfrm>
              <a:custGeom>
                <a:avLst/>
                <a:gdLst/>
                <a:ahLst/>
                <a:cxnLst/>
                <a:rect l="l" t="t" r="r" b="b"/>
                <a:pathLst>
                  <a:path w="6873049" h="254603" extrusionOk="0">
                    <a:moveTo>
                      <a:pt x="0" y="0"/>
                    </a:moveTo>
                    <a:lnTo>
                      <a:pt x="6873050" y="0"/>
                    </a:lnTo>
                    <a:lnTo>
                      <a:pt x="6873050" y="254603"/>
                    </a:lnTo>
                    <a:lnTo>
                      <a:pt x="0" y="25460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6" name="Google Shape;166;p5"/>
              <p:cNvGrpSpPr/>
              <p:nvPr/>
            </p:nvGrpSpPr>
            <p:grpSpPr>
              <a:xfrm>
                <a:off x="408983" y="4937484"/>
                <a:ext cx="8326033" cy="113087"/>
                <a:chOff x="408983" y="4937484"/>
                <a:chExt cx="8326033" cy="113087"/>
              </a:xfrm>
            </p:grpSpPr>
            <p:grpSp>
              <p:nvGrpSpPr>
                <p:cNvPr id="167" name="Google Shape;167;p5"/>
                <p:cNvGrpSpPr/>
                <p:nvPr/>
              </p:nvGrpSpPr>
              <p:grpSpPr>
                <a:xfrm flipH="1">
                  <a:off x="3116092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168" name="Google Shape;168;p5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" name="Google Shape;169;p5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" name="Google Shape;170;p5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1" name="Google Shape;171;p5"/>
                <p:cNvGrpSpPr/>
                <p:nvPr/>
              </p:nvGrpSpPr>
              <p:grpSpPr>
                <a:xfrm>
                  <a:off x="408984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172" name="Google Shape;172;p5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" name="Google Shape;173;p5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" name="Google Shape;174;p5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" name="Google Shape;175;p5"/>
                <p:cNvGrpSpPr/>
                <p:nvPr/>
              </p:nvGrpSpPr>
              <p:grpSpPr>
                <a:xfrm>
                  <a:off x="8530309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176" name="Google Shape;176;p5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7" name="Google Shape;177;p5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8" name="Google Shape;178;p5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9" name="Google Shape;179;p5"/>
                <p:cNvGrpSpPr/>
                <p:nvPr/>
              </p:nvGrpSpPr>
              <p:grpSpPr>
                <a:xfrm>
                  <a:off x="5823200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180" name="Google Shape;180;p5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" name="Google Shape;181;p5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2" name="Google Shape;182;p5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grpSp>
          <p:nvGrpSpPr>
            <p:cNvPr id="183" name="Google Shape;183;p5"/>
            <p:cNvGrpSpPr/>
            <p:nvPr/>
          </p:nvGrpSpPr>
          <p:grpSpPr>
            <a:xfrm>
              <a:off x="76902" y="2199661"/>
              <a:ext cx="461179" cy="461210"/>
              <a:chOff x="2957865" y="5957044"/>
              <a:chExt cx="794178" cy="794231"/>
            </a:xfrm>
          </p:grpSpPr>
          <p:sp>
            <p:nvSpPr>
              <p:cNvPr id="184" name="Google Shape;184;p5"/>
              <p:cNvSpPr/>
              <p:nvPr/>
            </p:nvSpPr>
            <p:spPr>
              <a:xfrm>
                <a:off x="2957865" y="5957044"/>
                <a:ext cx="794178" cy="794231"/>
              </a:xfrm>
              <a:custGeom>
                <a:avLst/>
                <a:gdLst/>
                <a:ahLst/>
                <a:cxnLst/>
                <a:rect l="l" t="t" r="r" b="b"/>
                <a:pathLst>
                  <a:path w="794178" h="794231" extrusionOk="0">
                    <a:moveTo>
                      <a:pt x="201182" y="424150"/>
                    </a:moveTo>
                    <a:cubicBezTo>
                      <a:pt x="80015" y="392411"/>
                      <a:pt x="-9786" y="333851"/>
                      <a:pt x="856" y="293462"/>
                    </a:cubicBezTo>
                    <a:cubicBezTo>
                      <a:pt x="11498" y="253073"/>
                      <a:pt x="118475" y="245792"/>
                      <a:pt x="239642" y="277593"/>
                    </a:cubicBezTo>
                    <a:cubicBezTo>
                      <a:pt x="176413" y="169557"/>
                      <a:pt x="154321" y="64696"/>
                      <a:pt x="190353" y="43661"/>
                    </a:cubicBezTo>
                    <a:cubicBezTo>
                      <a:pt x="226386" y="22627"/>
                      <a:pt x="307039" y="93136"/>
                      <a:pt x="370205" y="201420"/>
                    </a:cubicBezTo>
                    <a:cubicBezTo>
                      <a:pt x="401943" y="80192"/>
                      <a:pt x="460566" y="-9734"/>
                      <a:pt x="501017" y="846"/>
                    </a:cubicBezTo>
                    <a:cubicBezTo>
                      <a:pt x="541406" y="11425"/>
                      <a:pt x="548438" y="118527"/>
                      <a:pt x="516638" y="239756"/>
                    </a:cubicBezTo>
                    <a:cubicBezTo>
                      <a:pt x="624797" y="176341"/>
                      <a:pt x="729659" y="154435"/>
                      <a:pt x="750756" y="190467"/>
                    </a:cubicBezTo>
                    <a:cubicBezTo>
                      <a:pt x="771852" y="226500"/>
                      <a:pt x="701156" y="307029"/>
                      <a:pt x="593059" y="370132"/>
                    </a:cubicBezTo>
                    <a:cubicBezTo>
                      <a:pt x="714225" y="401871"/>
                      <a:pt x="803964" y="460680"/>
                      <a:pt x="793322" y="501069"/>
                    </a:cubicBezTo>
                    <a:cubicBezTo>
                      <a:pt x="782743" y="541458"/>
                      <a:pt x="675765" y="548428"/>
                      <a:pt x="554599" y="516689"/>
                    </a:cubicBezTo>
                    <a:cubicBezTo>
                      <a:pt x="617827" y="624724"/>
                      <a:pt x="639920" y="729586"/>
                      <a:pt x="603825" y="750869"/>
                    </a:cubicBezTo>
                    <a:cubicBezTo>
                      <a:pt x="567792" y="771904"/>
                      <a:pt x="487201" y="701084"/>
                      <a:pt x="423974" y="593111"/>
                    </a:cubicBezTo>
                    <a:cubicBezTo>
                      <a:pt x="392235" y="714339"/>
                      <a:pt x="333674" y="804016"/>
                      <a:pt x="293223" y="793374"/>
                    </a:cubicBezTo>
                    <a:cubicBezTo>
                      <a:pt x="252772" y="782732"/>
                      <a:pt x="245740" y="675942"/>
                      <a:pt x="277541" y="554713"/>
                    </a:cubicBezTo>
                    <a:cubicBezTo>
                      <a:pt x="169443" y="617817"/>
                      <a:pt x="64520" y="640034"/>
                      <a:pt x="43423" y="604001"/>
                    </a:cubicBezTo>
                    <a:cubicBezTo>
                      <a:pt x="22388" y="567720"/>
                      <a:pt x="93022" y="487191"/>
                      <a:pt x="201120" y="42402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5"/>
              <p:cNvSpPr/>
              <p:nvPr/>
            </p:nvSpPr>
            <p:spPr>
              <a:xfrm>
                <a:off x="3072388" y="6281953"/>
                <a:ext cx="276661" cy="71547"/>
              </a:xfrm>
              <a:custGeom>
                <a:avLst/>
                <a:gdLst/>
                <a:ahLst/>
                <a:cxnLst/>
                <a:rect l="l" t="t" r="r" b="b"/>
                <a:pathLst>
                  <a:path w="276661" h="71547" extrusionOk="0">
                    <a:moveTo>
                      <a:pt x="1027" y="3030"/>
                    </a:moveTo>
                    <a:cubicBezTo>
                      <a:pt x="45337" y="17779"/>
                      <a:pt x="91015" y="30910"/>
                      <a:pt x="137129" y="42050"/>
                    </a:cubicBezTo>
                    <a:cubicBezTo>
                      <a:pt x="183306" y="53252"/>
                      <a:pt x="229855" y="62524"/>
                      <a:pt x="275596" y="71548"/>
                    </a:cubicBezTo>
                    <a:cubicBezTo>
                      <a:pt x="276094" y="71486"/>
                      <a:pt x="276529" y="71361"/>
                      <a:pt x="276654" y="70677"/>
                    </a:cubicBezTo>
                    <a:cubicBezTo>
                      <a:pt x="276716" y="70241"/>
                      <a:pt x="276405" y="69930"/>
                      <a:pt x="275970" y="69805"/>
                    </a:cubicBezTo>
                    <a:cubicBezTo>
                      <a:pt x="221392" y="57981"/>
                      <a:pt x="165881" y="44788"/>
                      <a:pt x="110867" y="30599"/>
                    </a:cubicBezTo>
                    <a:cubicBezTo>
                      <a:pt x="74088" y="21202"/>
                      <a:pt x="37558" y="11369"/>
                      <a:pt x="2023" y="43"/>
                    </a:cubicBezTo>
                    <a:cubicBezTo>
                      <a:pt x="1214" y="-144"/>
                      <a:pt x="342" y="292"/>
                      <a:pt x="94" y="1101"/>
                    </a:cubicBezTo>
                    <a:cubicBezTo>
                      <a:pt x="-217" y="1910"/>
                      <a:pt x="280" y="2719"/>
                      <a:pt x="1090" y="296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5"/>
              <p:cNvSpPr/>
              <p:nvPr/>
            </p:nvSpPr>
            <p:spPr>
              <a:xfrm>
                <a:off x="3123242" y="6364696"/>
                <a:ext cx="218816" cy="119938"/>
              </a:xfrm>
              <a:custGeom>
                <a:avLst/>
                <a:gdLst/>
                <a:ahLst/>
                <a:cxnLst/>
                <a:rect l="l" t="t" r="r" b="b"/>
                <a:pathLst>
                  <a:path w="218816" h="119938" extrusionOk="0">
                    <a:moveTo>
                      <a:pt x="2137" y="119679"/>
                    </a:moveTo>
                    <a:cubicBezTo>
                      <a:pt x="32444" y="103748"/>
                      <a:pt x="62627" y="87069"/>
                      <a:pt x="92561" y="69893"/>
                    </a:cubicBezTo>
                    <a:cubicBezTo>
                      <a:pt x="112475" y="58443"/>
                      <a:pt x="132203" y="46681"/>
                      <a:pt x="152242" y="35728"/>
                    </a:cubicBezTo>
                    <a:cubicBezTo>
                      <a:pt x="173774" y="24028"/>
                      <a:pt x="195618" y="12577"/>
                      <a:pt x="217959" y="2682"/>
                    </a:cubicBezTo>
                    <a:cubicBezTo>
                      <a:pt x="218643" y="2434"/>
                      <a:pt x="219017" y="1625"/>
                      <a:pt x="218706" y="816"/>
                    </a:cubicBezTo>
                    <a:cubicBezTo>
                      <a:pt x="218395" y="69"/>
                      <a:pt x="217585" y="-180"/>
                      <a:pt x="216839" y="131"/>
                    </a:cubicBezTo>
                    <a:cubicBezTo>
                      <a:pt x="186532" y="12702"/>
                      <a:pt x="156971" y="27078"/>
                      <a:pt x="128095" y="42947"/>
                    </a:cubicBezTo>
                    <a:cubicBezTo>
                      <a:pt x="85031" y="66595"/>
                      <a:pt x="43397" y="93355"/>
                      <a:pt x="706" y="117314"/>
                    </a:cubicBezTo>
                    <a:cubicBezTo>
                      <a:pt x="22" y="117563"/>
                      <a:pt x="-165" y="118435"/>
                      <a:pt x="146" y="119181"/>
                    </a:cubicBezTo>
                    <a:cubicBezTo>
                      <a:pt x="457" y="119928"/>
                      <a:pt x="1390" y="120177"/>
                      <a:pt x="2075" y="119679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187;p5"/>
              <p:cNvSpPr/>
              <p:nvPr/>
            </p:nvSpPr>
            <p:spPr>
              <a:xfrm>
                <a:off x="3283223" y="6359074"/>
                <a:ext cx="53008" cy="248187"/>
              </a:xfrm>
              <a:custGeom>
                <a:avLst/>
                <a:gdLst/>
                <a:ahLst/>
                <a:cxnLst/>
                <a:rect l="l" t="t" r="r" b="b"/>
                <a:pathLst>
                  <a:path w="53008" h="248187" extrusionOk="0">
                    <a:moveTo>
                      <a:pt x="2778" y="247214"/>
                    </a:moveTo>
                    <a:lnTo>
                      <a:pt x="25928" y="118456"/>
                    </a:lnTo>
                    <a:lnTo>
                      <a:pt x="52999" y="1086"/>
                    </a:lnTo>
                    <a:cubicBezTo>
                      <a:pt x="53061" y="650"/>
                      <a:pt x="52813" y="152"/>
                      <a:pt x="52377" y="28"/>
                    </a:cubicBezTo>
                    <a:cubicBezTo>
                      <a:pt x="51941" y="-97"/>
                      <a:pt x="51506" y="214"/>
                      <a:pt x="51381" y="650"/>
                    </a:cubicBezTo>
                    <a:lnTo>
                      <a:pt x="21883" y="117398"/>
                    </a:lnTo>
                    <a:cubicBezTo>
                      <a:pt x="18958" y="130404"/>
                      <a:pt x="16344" y="143224"/>
                      <a:pt x="14291" y="156231"/>
                    </a:cubicBezTo>
                    <a:cubicBezTo>
                      <a:pt x="9374" y="186289"/>
                      <a:pt x="6014" y="216721"/>
                      <a:pt x="39" y="246530"/>
                    </a:cubicBezTo>
                    <a:cubicBezTo>
                      <a:pt x="-147" y="247401"/>
                      <a:pt x="350" y="248210"/>
                      <a:pt x="1097" y="248148"/>
                    </a:cubicBezTo>
                    <a:cubicBezTo>
                      <a:pt x="1844" y="248335"/>
                      <a:pt x="2591" y="247837"/>
                      <a:pt x="2715" y="247214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5"/>
              <p:cNvSpPr/>
              <p:nvPr/>
            </p:nvSpPr>
            <p:spPr>
              <a:xfrm>
                <a:off x="3388200" y="6395788"/>
                <a:ext cx="85800" cy="193829"/>
              </a:xfrm>
              <a:custGeom>
                <a:avLst/>
                <a:gdLst/>
                <a:ahLst/>
                <a:cxnLst/>
                <a:rect l="l" t="t" r="r" b="b"/>
                <a:pathLst>
                  <a:path w="85800" h="193829" extrusionOk="0">
                    <a:moveTo>
                      <a:pt x="85679" y="191831"/>
                    </a:moveTo>
                    <a:cubicBezTo>
                      <a:pt x="85493" y="190213"/>
                      <a:pt x="85493" y="188844"/>
                      <a:pt x="85057" y="187599"/>
                    </a:cubicBezTo>
                    <a:cubicBezTo>
                      <a:pt x="81696" y="175464"/>
                      <a:pt x="75287" y="164511"/>
                      <a:pt x="70246" y="153060"/>
                    </a:cubicBezTo>
                    <a:cubicBezTo>
                      <a:pt x="48091" y="102154"/>
                      <a:pt x="25937" y="51248"/>
                      <a:pt x="2911" y="840"/>
                    </a:cubicBezTo>
                    <a:cubicBezTo>
                      <a:pt x="2599" y="93"/>
                      <a:pt x="1666" y="-156"/>
                      <a:pt x="919" y="93"/>
                    </a:cubicBezTo>
                    <a:cubicBezTo>
                      <a:pt x="172" y="342"/>
                      <a:pt x="-201" y="1400"/>
                      <a:pt x="110" y="2147"/>
                    </a:cubicBezTo>
                    <a:cubicBezTo>
                      <a:pt x="22265" y="53053"/>
                      <a:pt x="42677" y="104581"/>
                      <a:pt x="64894" y="155550"/>
                    </a:cubicBezTo>
                    <a:cubicBezTo>
                      <a:pt x="69873" y="167000"/>
                      <a:pt x="73669" y="179011"/>
                      <a:pt x="80390" y="189591"/>
                    </a:cubicBezTo>
                    <a:cubicBezTo>
                      <a:pt x="81199" y="190898"/>
                      <a:pt x="82194" y="191893"/>
                      <a:pt x="83128" y="193013"/>
                    </a:cubicBezTo>
                    <a:cubicBezTo>
                      <a:pt x="83439" y="193760"/>
                      <a:pt x="84248" y="194009"/>
                      <a:pt x="84995" y="193698"/>
                    </a:cubicBezTo>
                    <a:cubicBezTo>
                      <a:pt x="85679" y="193449"/>
                      <a:pt x="85991" y="192640"/>
                      <a:pt x="85679" y="19183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5"/>
              <p:cNvSpPr/>
              <p:nvPr/>
            </p:nvSpPr>
            <p:spPr>
              <a:xfrm>
                <a:off x="3392075" y="6350855"/>
                <a:ext cx="200358" cy="69626"/>
              </a:xfrm>
              <a:custGeom>
                <a:avLst/>
                <a:gdLst/>
                <a:ahLst/>
                <a:cxnLst/>
                <a:rect l="l" t="t" r="r" b="b"/>
                <a:pathLst>
                  <a:path w="200358" h="69626" extrusionOk="0">
                    <a:moveTo>
                      <a:pt x="1401" y="4699"/>
                    </a:moveTo>
                    <a:cubicBezTo>
                      <a:pt x="20320" y="13038"/>
                      <a:pt x="39736" y="20382"/>
                      <a:pt x="59650" y="26729"/>
                    </a:cubicBezTo>
                    <a:cubicBezTo>
                      <a:pt x="105391" y="41852"/>
                      <a:pt x="152937" y="53427"/>
                      <a:pt x="197931" y="69483"/>
                    </a:cubicBezTo>
                    <a:cubicBezTo>
                      <a:pt x="198864" y="69919"/>
                      <a:pt x="199922" y="69296"/>
                      <a:pt x="200233" y="68487"/>
                    </a:cubicBezTo>
                    <a:cubicBezTo>
                      <a:pt x="200607" y="67429"/>
                      <a:pt x="200109" y="66434"/>
                      <a:pt x="199175" y="66185"/>
                    </a:cubicBezTo>
                    <a:cubicBezTo>
                      <a:pt x="154306" y="49693"/>
                      <a:pt x="106760" y="37931"/>
                      <a:pt x="61020" y="22560"/>
                    </a:cubicBezTo>
                    <a:cubicBezTo>
                      <a:pt x="41354" y="16025"/>
                      <a:pt x="22062" y="8744"/>
                      <a:pt x="3393" y="219"/>
                    </a:cubicBezTo>
                    <a:cubicBezTo>
                      <a:pt x="2210" y="-342"/>
                      <a:pt x="778" y="219"/>
                      <a:pt x="219" y="1401"/>
                    </a:cubicBezTo>
                    <a:cubicBezTo>
                      <a:pt x="-342" y="2583"/>
                      <a:pt x="219" y="4077"/>
                      <a:pt x="1401" y="4637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5"/>
              <p:cNvSpPr/>
              <p:nvPr/>
            </p:nvSpPr>
            <p:spPr>
              <a:xfrm>
                <a:off x="3388573" y="6243342"/>
                <a:ext cx="172533" cy="83223"/>
              </a:xfrm>
              <a:custGeom>
                <a:avLst/>
                <a:gdLst/>
                <a:ahLst/>
                <a:cxnLst/>
                <a:rect l="l" t="t" r="r" b="b"/>
                <a:pathLst>
                  <a:path w="172533" h="83223" extrusionOk="0">
                    <a:moveTo>
                      <a:pt x="2040" y="83026"/>
                    </a:moveTo>
                    <a:cubicBezTo>
                      <a:pt x="29485" y="67468"/>
                      <a:pt x="57116" y="52843"/>
                      <a:pt x="85183" y="39463"/>
                    </a:cubicBezTo>
                    <a:cubicBezTo>
                      <a:pt x="113249" y="26083"/>
                      <a:pt x="141939" y="13761"/>
                      <a:pt x="171561" y="2809"/>
                    </a:cubicBezTo>
                    <a:cubicBezTo>
                      <a:pt x="172308" y="2560"/>
                      <a:pt x="172744" y="1751"/>
                      <a:pt x="172432" y="1004"/>
                    </a:cubicBezTo>
                    <a:cubicBezTo>
                      <a:pt x="172121" y="257"/>
                      <a:pt x="171312" y="-179"/>
                      <a:pt x="170503" y="70"/>
                    </a:cubicBezTo>
                    <a:cubicBezTo>
                      <a:pt x="140818" y="11023"/>
                      <a:pt x="112129" y="23345"/>
                      <a:pt x="83938" y="36912"/>
                    </a:cubicBezTo>
                    <a:cubicBezTo>
                      <a:pt x="55747" y="50479"/>
                      <a:pt x="28178" y="65103"/>
                      <a:pt x="734" y="80474"/>
                    </a:cubicBezTo>
                    <a:cubicBezTo>
                      <a:pt x="49" y="80972"/>
                      <a:pt x="-200" y="81781"/>
                      <a:pt x="173" y="82590"/>
                    </a:cubicBezTo>
                    <a:cubicBezTo>
                      <a:pt x="609" y="83150"/>
                      <a:pt x="1418" y="83399"/>
                      <a:pt x="2103" y="8308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5"/>
              <p:cNvSpPr/>
              <p:nvPr/>
            </p:nvSpPr>
            <p:spPr>
              <a:xfrm>
                <a:off x="3368133" y="6109259"/>
                <a:ext cx="70134" cy="209866"/>
              </a:xfrm>
              <a:custGeom>
                <a:avLst/>
                <a:gdLst/>
                <a:ahLst/>
                <a:cxnLst/>
                <a:rect l="l" t="t" r="r" b="b"/>
                <a:pathLst>
                  <a:path w="70134" h="209866" extrusionOk="0">
                    <a:moveTo>
                      <a:pt x="2939" y="208645"/>
                    </a:moveTo>
                    <a:cubicBezTo>
                      <a:pt x="3935" y="205969"/>
                      <a:pt x="5179" y="203356"/>
                      <a:pt x="6050" y="200431"/>
                    </a:cubicBezTo>
                    <a:cubicBezTo>
                      <a:pt x="13518" y="175787"/>
                      <a:pt x="19244" y="150209"/>
                      <a:pt x="27583" y="125565"/>
                    </a:cubicBezTo>
                    <a:cubicBezTo>
                      <a:pt x="41523" y="84119"/>
                      <a:pt x="57454" y="43232"/>
                      <a:pt x="70087" y="1847"/>
                    </a:cubicBezTo>
                    <a:cubicBezTo>
                      <a:pt x="70274" y="1225"/>
                      <a:pt x="69901" y="416"/>
                      <a:pt x="69154" y="43"/>
                    </a:cubicBezTo>
                    <a:cubicBezTo>
                      <a:pt x="68345" y="-144"/>
                      <a:pt x="67598" y="292"/>
                      <a:pt x="67287" y="1163"/>
                    </a:cubicBezTo>
                    <a:cubicBezTo>
                      <a:pt x="51729" y="48957"/>
                      <a:pt x="31192" y="96067"/>
                      <a:pt x="15510" y="144546"/>
                    </a:cubicBezTo>
                    <a:cubicBezTo>
                      <a:pt x="9473" y="163278"/>
                      <a:pt x="2254" y="182072"/>
                      <a:pt x="138" y="201426"/>
                    </a:cubicBezTo>
                    <a:cubicBezTo>
                      <a:pt x="-173" y="203853"/>
                      <a:pt x="138" y="205907"/>
                      <a:pt x="138" y="208210"/>
                    </a:cubicBezTo>
                    <a:cubicBezTo>
                      <a:pt x="-48" y="209081"/>
                      <a:pt x="512" y="209641"/>
                      <a:pt x="1259" y="209828"/>
                    </a:cubicBezTo>
                    <a:cubicBezTo>
                      <a:pt x="2005" y="210014"/>
                      <a:pt x="2752" y="209517"/>
                      <a:pt x="2939" y="20870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192;p5"/>
              <p:cNvSpPr/>
              <p:nvPr/>
            </p:nvSpPr>
            <p:spPr>
              <a:xfrm>
                <a:off x="3178308" y="6082079"/>
                <a:ext cx="155149" cy="227956"/>
              </a:xfrm>
              <a:custGeom>
                <a:avLst/>
                <a:gdLst/>
                <a:ahLst/>
                <a:cxnLst/>
                <a:rect l="l" t="t" r="r" b="b"/>
                <a:pathLst>
                  <a:path w="155149" h="227956" extrusionOk="0">
                    <a:moveTo>
                      <a:pt x="154865" y="225868"/>
                    </a:moveTo>
                    <a:lnTo>
                      <a:pt x="2084" y="525"/>
                    </a:lnTo>
                    <a:cubicBezTo>
                      <a:pt x="1711" y="-35"/>
                      <a:pt x="1026" y="-222"/>
                      <a:pt x="466" y="338"/>
                    </a:cubicBezTo>
                    <a:cubicBezTo>
                      <a:pt x="-32" y="649"/>
                      <a:pt x="-156" y="1334"/>
                      <a:pt x="217" y="1832"/>
                    </a:cubicBezTo>
                    <a:cubicBezTo>
                      <a:pt x="36250" y="54107"/>
                      <a:pt x="69606" y="108187"/>
                      <a:pt x="105265" y="160773"/>
                    </a:cubicBezTo>
                    <a:cubicBezTo>
                      <a:pt x="120575" y="183239"/>
                      <a:pt x="136506" y="205456"/>
                      <a:pt x="152624" y="227486"/>
                    </a:cubicBezTo>
                    <a:cubicBezTo>
                      <a:pt x="153060" y="228046"/>
                      <a:pt x="153993" y="228046"/>
                      <a:pt x="154553" y="227797"/>
                    </a:cubicBezTo>
                    <a:cubicBezTo>
                      <a:pt x="155176" y="227299"/>
                      <a:pt x="155363" y="226428"/>
                      <a:pt x="154865" y="22586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5"/>
              <p:cNvSpPr/>
              <p:nvPr/>
            </p:nvSpPr>
            <p:spPr>
              <a:xfrm rot="-77336">
                <a:off x="3257174" y="6256591"/>
                <a:ext cx="195582" cy="195582"/>
              </a:xfrm>
              <a:custGeom>
                <a:avLst/>
                <a:gdLst/>
                <a:ahLst/>
                <a:cxnLst/>
                <a:rect l="l" t="t" r="r" b="b"/>
                <a:pathLst>
                  <a:path w="195533" h="195533" extrusionOk="0">
                    <a:moveTo>
                      <a:pt x="195534" y="97767"/>
                    </a:moveTo>
                    <a:cubicBezTo>
                      <a:pt x="195534" y="151762"/>
                      <a:pt x="151762" y="195534"/>
                      <a:pt x="97767" y="195534"/>
                    </a:cubicBezTo>
                    <a:cubicBezTo>
                      <a:pt x="43772" y="195534"/>
                      <a:pt x="0" y="151762"/>
                      <a:pt x="0" y="97767"/>
                    </a:cubicBezTo>
                    <a:cubicBezTo>
                      <a:pt x="0" y="43772"/>
                      <a:pt x="43772" y="0"/>
                      <a:pt x="97767" y="0"/>
                    </a:cubicBezTo>
                    <a:cubicBezTo>
                      <a:pt x="151762" y="0"/>
                      <a:pt x="195534" y="43772"/>
                      <a:pt x="195534" y="9776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4" name="Google Shape;194;p5"/>
            <p:cNvGrpSpPr/>
            <p:nvPr/>
          </p:nvGrpSpPr>
          <p:grpSpPr>
            <a:xfrm flipH="1">
              <a:off x="-611190" y="-188804"/>
              <a:ext cx="1462124" cy="723810"/>
              <a:chOff x="5396060" y="1318484"/>
              <a:chExt cx="1462124" cy="723810"/>
            </a:xfrm>
          </p:grpSpPr>
          <p:sp>
            <p:nvSpPr>
              <p:cNvPr id="195" name="Google Shape;195;p5"/>
              <p:cNvSpPr/>
              <p:nvPr/>
            </p:nvSpPr>
            <p:spPr>
              <a:xfrm>
                <a:off x="5396060" y="1659650"/>
                <a:ext cx="927372" cy="382643"/>
              </a:xfrm>
              <a:custGeom>
                <a:avLst/>
                <a:gdLst/>
                <a:ahLst/>
                <a:cxnLst/>
                <a:rect l="l" t="t" r="r" b="b"/>
                <a:pathLst>
                  <a:path w="1240631" h="511897" extrusionOk="0">
                    <a:moveTo>
                      <a:pt x="1114330" y="223171"/>
                    </a:moveTo>
                    <a:cubicBezTo>
                      <a:pt x="1104043" y="223171"/>
                      <a:pt x="1094137" y="223933"/>
                      <a:pt x="1084516" y="225362"/>
                    </a:cubicBezTo>
                    <a:cubicBezTo>
                      <a:pt x="1053656" y="174117"/>
                      <a:pt x="986409" y="137160"/>
                      <a:pt x="906589" y="131636"/>
                    </a:cubicBezTo>
                    <a:cubicBezTo>
                      <a:pt x="871442" y="55340"/>
                      <a:pt x="767905" y="0"/>
                      <a:pt x="645700" y="0"/>
                    </a:cubicBezTo>
                    <a:cubicBezTo>
                      <a:pt x="523494" y="0"/>
                      <a:pt x="418147" y="56293"/>
                      <a:pt x="383857" y="133636"/>
                    </a:cubicBezTo>
                    <a:cubicBezTo>
                      <a:pt x="381285" y="134493"/>
                      <a:pt x="378619" y="135350"/>
                      <a:pt x="375951" y="136208"/>
                    </a:cubicBezTo>
                    <a:cubicBezTo>
                      <a:pt x="321373" y="154019"/>
                      <a:pt x="275939" y="181737"/>
                      <a:pt x="246412" y="215075"/>
                    </a:cubicBezTo>
                    <a:cubicBezTo>
                      <a:pt x="221837" y="206978"/>
                      <a:pt x="192977" y="202311"/>
                      <a:pt x="162115" y="202311"/>
                    </a:cubicBezTo>
                    <a:cubicBezTo>
                      <a:pt x="72580" y="202311"/>
                      <a:pt x="0" y="241649"/>
                      <a:pt x="0" y="290036"/>
                    </a:cubicBezTo>
                    <a:cubicBezTo>
                      <a:pt x="0" y="338423"/>
                      <a:pt x="72580" y="377762"/>
                      <a:pt x="162115" y="377762"/>
                    </a:cubicBezTo>
                    <a:cubicBezTo>
                      <a:pt x="186404" y="377762"/>
                      <a:pt x="209455" y="374809"/>
                      <a:pt x="230124" y="369665"/>
                    </a:cubicBezTo>
                    <a:cubicBezTo>
                      <a:pt x="270605" y="433578"/>
                      <a:pt x="359664" y="474345"/>
                      <a:pt x="458914" y="486537"/>
                    </a:cubicBezTo>
                    <a:cubicBezTo>
                      <a:pt x="468344" y="487680"/>
                      <a:pt x="477964" y="488633"/>
                      <a:pt x="487585" y="489299"/>
                    </a:cubicBezTo>
                    <a:cubicBezTo>
                      <a:pt x="600170" y="520637"/>
                      <a:pt x="731425" y="520637"/>
                      <a:pt x="845820" y="481394"/>
                    </a:cubicBezTo>
                    <a:cubicBezTo>
                      <a:pt x="855059" y="480441"/>
                      <a:pt x="864298" y="479298"/>
                      <a:pt x="873347" y="477774"/>
                    </a:cubicBezTo>
                    <a:cubicBezTo>
                      <a:pt x="952881" y="464820"/>
                      <a:pt x="1022128" y="430435"/>
                      <a:pt x="1060418" y="381953"/>
                    </a:cubicBezTo>
                    <a:cubicBezTo>
                      <a:pt x="1063466" y="378905"/>
                      <a:pt x="1066324" y="375857"/>
                      <a:pt x="1069086" y="372713"/>
                    </a:cubicBezTo>
                    <a:cubicBezTo>
                      <a:pt x="1083087" y="375952"/>
                      <a:pt x="1098232" y="377762"/>
                      <a:pt x="1114139" y="377762"/>
                    </a:cubicBezTo>
                    <a:cubicBezTo>
                      <a:pt x="1183957" y="377762"/>
                      <a:pt x="1240631" y="343091"/>
                      <a:pt x="1240631" y="300419"/>
                    </a:cubicBezTo>
                    <a:cubicBezTo>
                      <a:pt x="1240631" y="257747"/>
                      <a:pt x="1184053" y="223076"/>
                      <a:pt x="1114139" y="22307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196;p5"/>
              <p:cNvSpPr/>
              <p:nvPr/>
            </p:nvSpPr>
            <p:spPr>
              <a:xfrm>
                <a:off x="5931338" y="1318484"/>
                <a:ext cx="926847" cy="502467"/>
              </a:xfrm>
              <a:custGeom>
                <a:avLst/>
                <a:gdLst/>
                <a:ahLst/>
                <a:cxnLst/>
                <a:rect l="l" t="t" r="r" b="b"/>
                <a:pathLst>
                  <a:path w="1084031" h="587681" extrusionOk="0">
                    <a:moveTo>
                      <a:pt x="1068191" y="381376"/>
                    </a:moveTo>
                    <a:cubicBezTo>
                      <a:pt x="1035235" y="465577"/>
                      <a:pt x="933412" y="526252"/>
                      <a:pt x="811779" y="546064"/>
                    </a:cubicBezTo>
                    <a:cubicBezTo>
                      <a:pt x="800729" y="547873"/>
                      <a:pt x="789490" y="549302"/>
                      <a:pt x="778155" y="550445"/>
                    </a:cubicBezTo>
                    <a:cubicBezTo>
                      <a:pt x="638328" y="598356"/>
                      <a:pt x="477832" y="598356"/>
                      <a:pt x="340196" y="560065"/>
                    </a:cubicBezTo>
                    <a:cubicBezTo>
                      <a:pt x="328385" y="559303"/>
                      <a:pt x="316764" y="558160"/>
                      <a:pt x="305144" y="556732"/>
                    </a:cubicBezTo>
                    <a:cubicBezTo>
                      <a:pt x="177699" y="541015"/>
                      <a:pt x="64066" y="486913"/>
                      <a:pt x="18346" y="401855"/>
                    </a:cubicBezTo>
                    <a:cubicBezTo>
                      <a:pt x="-41662" y="289651"/>
                      <a:pt x="52160" y="177541"/>
                      <a:pt x="203512" y="128297"/>
                    </a:cubicBezTo>
                    <a:cubicBezTo>
                      <a:pt x="213608" y="125059"/>
                      <a:pt x="223800" y="121915"/>
                      <a:pt x="231991" y="118296"/>
                    </a:cubicBezTo>
                    <a:cubicBezTo>
                      <a:pt x="289523" y="56288"/>
                      <a:pt x="389154" y="12664"/>
                      <a:pt x="494406" y="1805"/>
                    </a:cubicBezTo>
                    <a:cubicBezTo>
                      <a:pt x="649377" y="-12768"/>
                      <a:pt x="760153" y="63622"/>
                      <a:pt x="848164" y="132774"/>
                    </a:cubicBezTo>
                    <a:cubicBezTo>
                      <a:pt x="857784" y="136203"/>
                      <a:pt x="868357" y="139251"/>
                      <a:pt x="878930" y="142680"/>
                    </a:cubicBezTo>
                    <a:cubicBezTo>
                      <a:pt x="1005231" y="182875"/>
                      <a:pt x="1113721" y="258694"/>
                      <a:pt x="1076669" y="358993"/>
                    </a:cubicBezTo>
                    <a:cubicBezTo>
                      <a:pt x="1074478" y="366517"/>
                      <a:pt x="1071716" y="373947"/>
                      <a:pt x="1068287" y="38137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7" name="Google Shape;197;p5"/>
            <p:cNvSpPr/>
            <p:nvPr/>
          </p:nvSpPr>
          <p:spPr>
            <a:xfrm flipH="1">
              <a:off x="8523110" y="283759"/>
              <a:ext cx="926847" cy="502467"/>
            </a:xfrm>
            <a:custGeom>
              <a:avLst/>
              <a:gdLst/>
              <a:ahLst/>
              <a:cxnLst/>
              <a:rect l="l" t="t" r="r" b="b"/>
              <a:pathLst>
                <a:path w="1084031" h="587681" extrusionOk="0">
                  <a:moveTo>
                    <a:pt x="1068191" y="381376"/>
                  </a:moveTo>
                  <a:cubicBezTo>
                    <a:pt x="1035235" y="465577"/>
                    <a:pt x="933412" y="526252"/>
                    <a:pt x="811779" y="546064"/>
                  </a:cubicBezTo>
                  <a:cubicBezTo>
                    <a:pt x="800729" y="547873"/>
                    <a:pt x="789490" y="549302"/>
                    <a:pt x="778155" y="550445"/>
                  </a:cubicBezTo>
                  <a:cubicBezTo>
                    <a:pt x="638328" y="598356"/>
                    <a:pt x="477832" y="598356"/>
                    <a:pt x="340196" y="560065"/>
                  </a:cubicBezTo>
                  <a:cubicBezTo>
                    <a:pt x="328385" y="559303"/>
                    <a:pt x="316764" y="558160"/>
                    <a:pt x="305144" y="556732"/>
                  </a:cubicBezTo>
                  <a:cubicBezTo>
                    <a:pt x="177699" y="541015"/>
                    <a:pt x="64066" y="486913"/>
                    <a:pt x="18346" y="401855"/>
                  </a:cubicBezTo>
                  <a:cubicBezTo>
                    <a:pt x="-41662" y="289651"/>
                    <a:pt x="52160" y="177541"/>
                    <a:pt x="203512" y="128297"/>
                  </a:cubicBezTo>
                  <a:cubicBezTo>
                    <a:pt x="213608" y="125059"/>
                    <a:pt x="223800" y="121915"/>
                    <a:pt x="231991" y="118296"/>
                  </a:cubicBezTo>
                  <a:cubicBezTo>
                    <a:pt x="289523" y="56288"/>
                    <a:pt x="389154" y="12664"/>
                    <a:pt x="494406" y="1805"/>
                  </a:cubicBezTo>
                  <a:cubicBezTo>
                    <a:pt x="649377" y="-12768"/>
                    <a:pt x="760153" y="63622"/>
                    <a:pt x="848164" y="132774"/>
                  </a:cubicBezTo>
                  <a:cubicBezTo>
                    <a:pt x="857784" y="136203"/>
                    <a:pt x="868357" y="139251"/>
                    <a:pt x="878930" y="142680"/>
                  </a:cubicBezTo>
                  <a:cubicBezTo>
                    <a:pt x="1005231" y="182875"/>
                    <a:pt x="1113721" y="258694"/>
                    <a:pt x="1076669" y="358993"/>
                  </a:cubicBezTo>
                  <a:cubicBezTo>
                    <a:pt x="1074478" y="366517"/>
                    <a:pt x="1071716" y="373947"/>
                    <a:pt x="1068287" y="3813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" name="Google Shape;198;p5"/>
          <p:cNvSpPr txBox="1">
            <a:spLocks noGrp="1"/>
          </p:cNvSpPr>
          <p:nvPr>
            <p:ph type="subTitle" idx="1"/>
          </p:nvPr>
        </p:nvSpPr>
        <p:spPr>
          <a:xfrm>
            <a:off x="720000" y="1182598"/>
            <a:ext cx="7704000" cy="12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5"/>
          <p:cNvSpPr txBox="1">
            <a:spLocks noGrp="1"/>
          </p:cNvSpPr>
          <p:nvPr>
            <p:ph type="subTitle" idx="2"/>
          </p:nvPr>
        </p:nvSpPr>
        <p:spPr>
          <a:xfrm>
            <a:off x="715100" y="2466300"/>
            <a:ext cx="7704000" cy="20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oogle Shape;202;p6"/>
          <p:cNvGrpSpPr/>
          <p:nvPr/>
        </p:nvGrpSpPr>
        <p:grpSpPr>
          <a:xfrm>
            <a:off x="-102185" y="-172210"/>
            <a:ext cx="9243340" cy="5315719"/>
            <a:chOff x="-102185" y="-172209"/>
            <a:chExt cx="9243340" cy="5315719"/>
          </a:xfrm>
        </p:grpSpPr>
        <p:sp>
          <p:nvSpPr>
            <p:cNvPr id="203" name="Google Shape;203;p6"/>
            <p:cNvSpPr/>
            <p:nvPr/>
          </p:nvSpPr>
          <p:spPr>
            <a:xfrm>
              <a:off x="-3602" y="4323375"/>
              <a:ext cx="9141155" cy="810039"/>
            </a:xfrm>
            <a:custGeom>
              <a:avLst/>
              <a:gdLst/>
              <a:ahLst/>
              <a:cxnLst/>
              <a:rect l="l" t="t" r="r" b="b"/>
              <a:pathLst>
                <a:path w="6873049" h="1322513" extrusionOk="0">
                  <a:moveTo>
                    <a:pt x="6452712" y="461358"/>
                  </a:moveTo>
                  <a:cubicBezTo>
                    <a:pt x="6350890" y="447356"/>
                    <a:pt x="6271832" y="369823"/>
                    <a:pt x="6178011" y="328770"/>
                  </a:cubicBezTo>
                  <a:cubicBezTo>
                    <a:pt x="6073902" y="283240"/>
                    <a:pt x="5953411" y="284193"/>
                    <a:pt x="5842350" y="310006"/>
                  </a:cubicBezTo>
                  <a:cubicBezTo>
                    <a:pt x="5731288" y="335818"/>
                    <a:pt x="5630514" y="377347"/>
                    <a:pt x="5527834" y="425925"/>
                  </a:cubicBezTo>
                  <a:cubicBezTo>
                    <a:pt x="5420106" y="344105"/>
                    <a:pt x="5282851" y="300290"/>
                    <a:pt x="5146453" y="304100"/>
                  </a:cubicBezTo>
                  <a:cubicBezTo>
                    <a:pt x="5010055" y="307910"/>
                    <a:pt x="4851654" y="353344"/>
                    <a:pt x="4748880" y="441069"/>
                  </a:cubicBezTo>
                  <a:cubicBezTo>
                    <a:pt x="4629246" y="369156"/>
                    <a:pt x="4473607" y="400207"/>
                    <a:pt x="4343019" y="450880"/>
                  </a:cubicBezTo>
                  <a:cubicBezTo>
                    <a:pt x="4212432" y="501458"/>
                    <a:pt x="4082987" y="570514"/>
                    <a:pt x="3942588" y="568800"/>
                  </a:cubicBezTo>
                  <a:cubicBezTo>
                    <a:pt x="3680079" y="565561"/>
                    <a:pt x="3479959" y="320483"/>
                    <a:pt x="3220498" y="281431"/>
                  </a:cubicBezTo>
                  <a:cubicBezTo>
                    <a:pt x="2946940" y="240187"/>
                    <a:pt x="2694051" y="420686"/>
                    <a:pt x="2418207" y="398016"/>
                  </a:cubicBezTo>
                  <a:cubicBezTo>
                    <a:pt x="2279809" y="225709"/>
                    <a:pt x="2078165" y="102837"/>
                    <a:pt x="1858899" y="57117"/>
                  </a:cubicBezTo>
                  <a:cubicBezTo>
                    <a:pt x="1639634" y="11397"/>
                    <a:pt x="1404176" y="43401"/>
                    <a:pt x="1205865" y="145699"/>
                  </a:cubicBezTo>
                  <a:cubicBezTo>
                    <a:pt x="1108901" y="195706"/>
                    <a:pt x="1006317" y="264476"/>
                    <a:pt x="899636" y="239425"/>
                  </a:cubicBezTo>
                  <a:cubicBezTo>
                    <a:pt x="818007" y="220280"/>
                    <a:pt x="760857" y="151033"/>
                    <a:pt x="694563" y="100646"/>
                  </a:cubicBezTo>
                  <a:cubicBezTo>
                    <a:pt x="593979" y="24256"/>
                    <a:pt x="462058" y="-11559"/>
                    <a:pt x="335566" y="3300"/>
                  </a:cubicBezTo>
                  <a:cubicBezTo>
                    <a:pt x="209074" y="18160"/>
                    <a:pt x="89535" y="83406"/>
                    <a:pt x="10383" y="180942"/>
                  </a:cubicBezTo>
                  <a:cubicBezTo>
                    <a:pt x="6763" y="185418"/>
                    <a:pt x="3429" y="189990"/>
                    <a:pt x="0" y="194562"/>
                  </a:cubicBezTo>
                  <a:lnTo>
                    <a:pt x="0" y="1322513"/>
                  </a:lnTo>
                  <a:lnTo>
                    <a:pt x="6873050" y="1322513"/>
                  </a:lnTo>
                  <a:lnTo>
                    <a:pt x="6873050" y="429068"/>
                  </a:lnTo>
                  <a:cubicBezTo>
                    <a:pt x="6742843" y="371632"/>
                    <a:pt x="6594158" y="480789"/>
                    <a:pt x="6452712" y="461262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4" name="Google Shape;204;p6"/>
            <p:cNvGrpSpPr/>
            <p:nvPr/>
          </p:nvGrpSpPr>
          <p:grpSpPr>
            <a:xfrm>
              <a:off x="-102185" y="4148592"/>
              <a:ext cx="1843078" cy="808698"/>
              <a:chOff x="-25985" y="4224317"/>
              <a:chExt cx="1843078" cy="808698"/>
            </a:xfrm>
          </p:grpSpPr>
          <p:sp>
            <p:nvSpPr>
              <p:cNvPr id="205" name="Google Shape;205;p6"/>
              <p:cNvSpPr/>
              <p:nvPr/>
            </p:nvSpPr>
            <p:spPr>
              <a:xfrm>
                <a:off x="-25985" y="4224317"/>
                <a:ext cx="1843078" cy="808698"/>
              </a:xfrm>
              <a:custGeom>
                <a:avLst/>
                <a:gdLst/>
                <a:ahLst/>
                <a:cxnLst/>
                <a:rect l="l" t="t" r="r" b="b"/>
                <a:pathLst>
                  <a:path w="1204626" h="528561" extrusionOk="0">
                    <a:moveTo>
                      <a:pt x="1204532" y="500642"/>
                    </a:moveTo>
                    <a:cubicBezTo>
                      <a:pt x="1197578" y="430728"/>
                      <a:pt x="1152716" y="368530"/>
                      <a:pt x="1095375" y="349194"/>
                    </a:cubicBezTo>
                    <a:cubicBezTo>
                      <a:pt x="1038035" y="329859"/>
                      <a:pt x="976598" y="365196"/>
                      <a:pt x="938689" y="419965"/>
                    </a:cubicBezTo>
                    <a:cubicBezTo>
                      <a:pt x="906399" y="332907"/>
                      <a:pt x="835438" y="267565"/>
                      <a:pt x="755904" y="251658"/>
                    </a:cubicBezTo>
                    <a:cubicBezTo>
                      <a:pt x="676275" y="235751"/>
                      <a:pt x="587312" y="253182"/>
                      <a:pt x="531400" y="322715"/>
                    </a:cubicBezTo>
                    <a:cubicBezTo>
                      <a:pt x="540353" y="277376"/>
                      <a:pt x="522827" y="226703"/>
                      <a:pt x="489585" y="201842"/>
                    </a:cubicBezTo>
                    <a:cubicBezTo>
                      <a:pt x="456343" y="176982"/>
                      <a:pt x="404146" y="172505"/>
                      <a:pt x="372904" y="201271"/>
                    </a:cubicBezTo>
                    <a:cubicBezTo>
                      <a:pt x="392239" y="139644"/>
                      <a:pt x="365665" y="66683"/>
                      <a:pt x="319373" y="30869"/>
                    </a:cubicBezTo>
                    <a:cubicBezTo>
                      <a:pt x="273082" y="-4945"/>
                      <a:pt x="212027" y="-7422"/>
                      <a:pt x="158877" y="12295"/>
                    </a:cubicBezTo>
                    <a:cubicBezTo>
                      <a:pt x="105728" y="32012"/>
                      <a:pt x="59341" y="71636"/>
                      <a:pt x="17812" y="115546"/>
                    </a:cubicBezTo>
                    <a:lnTo>
                      <a:pt x="0" y="528550"/>
                    </a:lnTo>
                    <a:cubicBezTo>
                      <a:pt x="12954" y="529217"/>
                      <a:pt x="34766" y="499308"/>
                      <a:pt x="47435" y="502451"/>
                    </a:cubicBezTo>
                    <a:lnTo>
                      <a:pt x="1204627" y="50064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6"/>
              <p:cNvSpPr/>
              <p:nvPr/>
            </p:nvSpPr>
            <p:spPr>
              <a:xfrm>
                <a:off x="308475" y="4415593"/>
                <a:ext cx="436810" cy="422915"/>
              </a:xfrm>
              <a:custGeom>
                <a:avLst/>
                <a:gdLst/>
                <a:ahLst/>
                <a:cxnLst/>
                <a:rect l="l" t="t" r="r" b="b"/>
                <a:pathLst>
                  <a:path w="285497" h="276415" extrusionOk="0">
                    <a:moveTo>
                      <a:pt x="0" y="0"/>
                    </a:moveTo>
                    <a:cubicBezTo>
                      <a:pt x="35433" y="3238"/>
                      <a:pt x="68770" y="26289"/>
                      <a:pt x="86392" y="59627"/>
                    </a:cubicBezTo>
                    <a:cubicBezTo>
                      <a:pt x="104013" y="92964"/>
                      <a:pt x="105537" y="135731"/>
                      <a:pt x="90201" y="170402"/>
                    </a:cubicBezTo>
                    <a:cubicBezTo>
                      <a:pt x="131921" y="154019"/>
                      <a:pt x="177736" y="144875"/>
                      <a:pt x="218694" y="163354"/>
                    </a:cubicBezTo>
                    <a:cubicBezTo>
                      <a:pt x="259651" y="181832"/>
                      <a:pt x="291274" y="228981"/>
                      <a:pt x="284607" y="276415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6"/>
              <p:cNvSpPr/>
              <p:nvPr/>
            </p:nvSpPr>
            <p:spPr>
              <a:xfrm>
                <a:off x="175186" y="4665667"/>
                <a:ext cx="327752" cy="256382"/>
              </a:xfrm>
              <a:custGeom>
                <a:avLst/>
                <a:gdLst/>
                <a:ahLst/>
                <a:cxnLst/>
                <a:rect l="l" t="t" r="r" b="b"/>
                <a:pathLst>
                  <a:path w="214217" h="167570" extrusionOk="0">
                    <a:moveTo>
                      <a:pt x="0" y="9741"/>
                    </a:moveTo>
                    <a:cubicBezTo>
                      <a:pt x="47435" y="-8452"/>
                      <a:pt x="102679" y="-832"/>
                      <a:pt x="144209" y="29839"/>
                    </a:cubicBezTo>
                    <a:cubicBezTo>
                      <a:pt x="185738" y="60509"/>
                      <a:pt x="212598" y="113278"/>
                      <a:pt x="214217" y="167570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8" name="Google Shape;208;p6"/>
            <p:cNvSpPr/>
            <p:nvPr/>
          </p:nvSpPr>
          <p:spPr>
            <a:xfrm>
              <a:off x="0" y="4804888"/>
              <a:ext cx="9141155" cy="338622"/>
            </a:xfrm>
            <a:custGeom>
              <a:avLst/>
              <a:gdLst/>
              <a:ahLst/>
              <a:cxnLst/>
              <a:rect l="l" t="t" r="r" b="b"/>
              <a:pathLst>
                <a:path w="6873049" h="254603" extrusionOk="0">
                  <a:moveTo>
                    <a:pt x="0" y="0"/>
                  </a:moveTo>
                  <a:lnTo>
                    <a:pt x="6873050" y="0"/>
                  </a:lnTo>
                  <a:lnTo>
                    <a:pt x="6873050" y="254603"/>
                  </a:lnTo>
                  <a:lnTo>
                    <a:pt x="0" y="25460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9" name="Google Shape;209;p6"/>
            <p:cNvGrpSpPr/>
            <p:nvPr/>
          </p:nvGrpSpPr>
          <p:grpSpPr>
            <a:xfrm>
              <a:off x="408983" y="4937484"/>
              <a:ext cx="8326033" cy="113087"/>
              <a:chOff x="408983" y="4937484"/>
              <a:chExt cx="8326033" cy="113087"/>
            </a:xfrm>
          </p:grpSpPr>
          <p:grpSp>
            <p:nvGrpSpPr>
              <p:cNvPr id="210" name="Google Shape;210;p6"/>
              <p:cNvGrpSpPr/>
              <p:nvPr/>
            </p:nvGrpSpPr>
            <p:grpSpPr>
              <a:xfrm flipH="1">
                <a:off x="3116092" y="4937484"/>
                <a:ext cx="204708" cy="113087"/>
                <a:chOff x="4165490" y="4856571"/>
                <a:chExt cx="204708" cy="113087"/>
              </a:xfrm>
            </p:grpSpPr>
            <p:sp>
              <p:nvSpPr>
                <p:cNvPr id="211" name="Google Shape;211;p6"/>
                <p:cNvSpPr/>
                <p:nvPr/>
              </p:nvSpPr>
              <p:spPr>
                <a:xfrm>
                  <a:off x="4165490" y="4859369"/>
                  <a:ext cx="142672" cy="11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72" h="110289" extrusionOk="0">
                      <a:moveTo>
                        <a:pt x="1439" y="2681"/>
                      </a:moveTo>
                      <a:cubicBezTo>
                        <a:pt x="5821" y="2871"/>
                        <a:pt x="10393" y="5062"/>
                        <a:pt x="15822" y="8015"/>
                      </a:cubicBezTo>
                      <a:cubicBezTo>
                        <a:pt x="24490" y="12682"/>
                        <a:pt x="34681" y="19921"/>
                        <a:pt x="45445" y="28779"/>
                      </a:cubicBezTo>
                      <a:cubicBezTo>
                        <a:pt x="57160" y="38400"/>
                        <a:pt x="69448" y="49734"/>
                        <a:pt x="81640" y="60783"/>
                      </a:cubicBezTo>
                      <a:cubicBezTo>
                        <a:pt x="103166" y="80309"/>
                        <a:pt x="124026" y="99169"/>
                        <a:pt x="136408" y="109361"/>
                      </a:cubicBezTo>
                      <a:cubicBezTo>
                        <a:pt x="137837" y="110599"/>
                        <a:pt x="140123" y="110599"/>
                        <a:pt x="141552" y="109361"/>
                      </a:cubicBezTo>
                      <a:cubicBezTo>
                        <a:pt x="142981" y="108218"/>
                        <a:pt x="143076" y="106218"/>
                        <a:pt x="141647" y="104979"/>
                      </a:cubicBezTo>
                      <a:cubicBezTo>
                        <a:pt x="130027" y="94121"/>
                        <a:pt x="111739" y="73451"/>
                        <a:pt x="90688" y="53640"/>
                      </a:cubicBezTo>
                      <a:cubicBezTo>
                        <a:pt x="78496" y="42209"/>
                        <a:pt x="65352" y="31065"/>
                        <a:pt x="52779" y="21921"/>
                      </a:cubicBezTo>
                      <a:cubicBezTo>
                        <a:pt x="40777" y="13158"/>
                        <a:pt x="29252" y="6110"/>
                        <a:pt x="19156" y="2585"/>
                      </a:cubicBezTo>
                      <a:cubicBezTo>
                        <a:pt x="12298" y="204"/>
                        <a:pt x="6202" y="-462"/>
                        <a:pt x="1249" y="300"/>
                      </a:cubicBezTo>
                      <a:cubicBezTo>
                        <a:pt x="487" y="300"/>
                        <a:pt x="-85" y="871"/>
                        <a:pt x="10" y="1538"/>
                      </a:cubicBezTo>
                      <a:cubicBezTo>
                        <a:pt x="10" y="2205"/>
                        <a:pt x="677" y="2681"/>
                        <a:pt x="1439" y="258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2" name="Google Shape;212;p6"/>
                <p:cNvSpPr/>
                <p:nvPr/>
              </p:nvSpPr>
              <p:spPr>
                <a:xfrm>
                  <a:off x="4264666" y="4856571"/>
                  <a:ext cx="59291" cy="91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91" h="91546" extrusionOk="0">
                      <a:moveTo>
                        <a:pt x="85" y="1478"/>
                      </a:moveTo>
                      <a:cubicBezTo>
                        <a:pt x="1704" y="10051"/>
                        <a:pt x="3037" y="20338"/>
                        <a:pt x="6562" y="31101"/>
                      </a:cubicBezTo>
                      <a:cubicBezTo>
                        <a:pt x="9800" y="40721"/>
                        <a:pt x="14563" y="50341"/>
                        <a:pt x="19897" y="59105"/>
                      </a:cubicBezTo>
                      <a:cubicBezTo>
                        <a:pt x="29041" y="73964"/>
                        <a:pt x="40661" y="85870"/>
                        <a:pt x="51805" y="90918"/>
                      </a:cubicBezTo>
                      <a:cubicBezTo>
                        <a:pt x="54091" y="92156"/>
                        <a:pt x="57139" y="91490"/>
                        <a:pt x="58568" y="89585"/>
                      </a:cubicBezTo>
                      <a:cubicBezTo>
                        <a:pt x="59997" y="87680"/>
                        <a:pt x="59235" y="85013"/>
                        <a:pt x="56949" y="83870"/>
                      </a:cubicBezTo>
                      <a:cubicBezTo>
                        <a:pt x="52186" y="80917"/>
                        <a:pt x="48281" y="75773"/>
                        <a:pt x="43995" y="69963"/>
                      </a:cubicBezTo>
                      <a:cubicBezTo>
                        <a:pt x="35518" y="58533"/>
                        <a:pt x="28183" y="43007"/>
                        <a:pt x="20182" y="28815"/>
                      </a:cubicBezTo>
                      <a:cubicBezTo>
                        <a:pt x="14277" y="18242"/>
                        <a:pt x="7419" y="8908"/>
                        <a:pt x="2656" y="812"/>
                      </a:cubicBezTo>
                      <a:cubicBezTo>
                        <a:pt x="2466" y="240"/>
                        <a:pt x="1609" y="-141"/>
                        <a:pt x="942" y="50"/>
                      </a:cubicBezTo>
                      <a:cubicBezTo>
                        <a:pt x="275" y="240"/>
                        <a:pt x="-201" y="907"/>
                        <a:pt x="85" y="14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" name="Google Shape;213;p6"/>
                <p:cNvSpPr/>
                <p:nvPr/>
              </p:nvSpPr>
              <p:spPr>
                <a:xfrm>
                  <a:off x="4349134" y="4870554"/>
                  <a:ext cx="21064" cy="7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4" h="70120" extrusionOk="0">
                      <a:moveTo>
                        <a:pt x="389" y="4736"/>
                      </a:moveTo>
                      <a:cubicBezTo>
                        <a:pt x="1246" y="7688"/>
                        <a:pt x="961" y="10831"/>
                        <a:pt x="1532" y="14261"/>
                      </a:cubicBezTo>
                      <a:cubicBezTo>
                        <a:pt x="3628" y="26453"/>
                        <a:pt x="5818" y="41026"/>
                        <a:pt x="8200" y="54075"/>
                      </a:cubicBezTo>
                      <a:cubicBezTo>
                        <a:pt x="9057" y="58647"/>
                        <a:pt x="10105" y="63124"/>
                        <a:pt x="11629" y="67124"/>
                      </a:cubicBezTo>
                      <a:cubicBezTo>
                        <a:pt x="12295" y="69315"/>
                        <a:pt x="14962" y="70553"/>
                        <a:pt x="17534" y="69982"/>
                      </a:cubicBezTo>
                      <a:cubicBezTo>
                        <a:pt x="20106" y="69410"/>
                        <a:pt x="21630" y="67124"/>
                        <a:pt x="20868" y="64933"/>
                      </a:cubicBezTo>
                      <a:cubicBezTo>
                        <a:pt x="16486" y="50074"/>
                        <a:pt x="18106" y="30262"/>
                        <a:pt x="14581" y="14451"/>
                      </a:cubicBezTo>
                      <a:cubicBezTo>
                        <a:pt x="14105" y="12165"/>
                        <a:pt x="13724" y="9784"/>
                        <a:pt x="12676" y="7783"/>
                      </a:cubicBezTo>
                      <a:cubicBezTo>
                        <a:pt x="11343" y="5402"/>
                        <a:pt x="9533" y="3783"/>
                        <a:pt x="7533" y="1973"/>
                      </a:cubicBezTo>
                      <a:cubicBezTo>
                        <a:pt x="6580" y="259"/>
                        <a:pt x="4199" y="-503"/>
                        <a:pt x="2294" y="354"/>
                      </a:cubicBezTo>
                      <a:cubicBezTo>
                        <a:pt x="294" y="1116"/>
                        <a:pt x="-563" y="3116"/>
                        <a:pt x="389" y="48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4" name="Google Shape;214;p6"/>
              <p:cNvGrpSpPr/>
              <p:nvPr/>
            </p:nvGrpSpPr>
            <p:grpSpPr>
              <a:xfrm>
                <a:off x="408984" y="4937484"/>
                <a:ext cx="204708" cy="113087"/>
                <a:chOff x="4165490" y="4856571"/>
                <a:chExt cx="204708" cy="113087"/>
              </a:xfrm>
            </p:grpSpPr>
            <p:sp>
              <p:nvSpPr>
                <p:cNvPr id="215" name="Google Shape;215;p6"/>
                <p:cNvSpPr/>
                <p:nvPr/>
              </p:nvSpPr>
              <p:spPr>
                <a:xfrm>
                  <a:off x="4165490" y="4859369"/>
                  <a:ext cx="142672" cy="11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72" h="110289" extrusionOk="0">
                      <a:moveTo>
                        <a:pt x="1439" y="2681"/>
                      </a:moveTo>
                      <a:cubicBezTo>
                        <a:pt x="5821" y="2871"/>
                        <a:pt x="10393" y="5062"/>
                        <a:pt x="15822" y="8015"/>
                      </a:cubicBezTo>
                      <a:cubicBezTo>
                        <a:pt x="24490" y="12682"/>
                        <a:pt x="34681" y="19921"/>
                        <a:pt x="45445" y="28779"/>
                      </a:cubicBezTo>
                      <a:cubicBezTo>
                        <a:pt x="57160" y="38400"/>
                        <a:pt x="69448" y="49734"/>
                        <a:pt x="81640" y="60783"/>
                      </a:cubicBezTo>
                      <a:cubicBezTo>
                        <a:pt x="103166" y="80309"/>
                        <a:pt x="124026" y="99169"/>
                        <a:pt x="136408" y="109361"/>
                      </a:cubicBezTo>
                      <a:cubicBezTo>
                        <a:pt x="137837" y="110599"/>
                        <a:pt x="140123" y="110599"/>
                        <a:pt x="141552" y="109361"/>
                      </a:cubicBezTo>
                      <a:cubicBezTo>
                        <a:pt x="142981" y="108218"/>
                        <a:pt x="143076" y="106218"/>
                        <a:pt x="141647" y="104979"/>
                      </a:cubicBezTo>
                      <a:cubicBezTo>
                        <a:pt x="130027" y="94121"/>
                        <a:pt x="111739" y="73451"/>
                        <a:pt x="90688" y="53640"/>
                      </a:cubicBezTo>
                      <a:cubicBezTo>
                        <a:pt x="78496" y="42209"/>
                        <a:pt x="65352" y="31065"/>
                        <a:pt x="52779" y="21921"/>
                      </a:cubicBezTo>
                      <a:cubicBezTo>
                        <a:pt x="40777" y="13158"/>
                        <a:pt x="29252" y="6110"/>
                        <a:pt x="19156" y="2585"/>
                      </a:cubicBezTo>
                      <a:cubicBezTo>
                        <a:pt x="12298" y="204"/>
                        <a:pt x="6202" y="-462"/>
                        <a:pt x="1249" y="300"/>
                      </a:cubicBezTo>
                      <a:cubicBezTo>
                        <a:pt x="487" y="300"/>
                        <a:pt x="-85" y="871"/>
                        <a:pt x="10" y="1538"/>
                      </a:cubicBezTo>
                      <a:cubicBezTo>
                        <a:pt x="10" y="2205"/>
                        <a:pt x="677" y="2681"/>
                        <a:pt x="1439" y="258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" name="Google Shape;216;p6"/>
                <p:cNvSpPr/>
                <p:nvPr/>
              </p:nvSpPr>
              <p:spPr>
                <a:xfrm>
                  <a:off x="4264666" y="4856571"/>
                  <a:ext cx="59291" cy="91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91" h="91546" extrusionOk="0">
                      <a:moveTo>
                        <a:pt x="85" y="1478"/>
                      </a:moveTo>
                      <a:cubicBezTo>
                        <a:pt x="1704" y="10051"/>
                        <a:pt x="3037" y="20338"/>
                        <a:pt x="6562" y="31101"/>
                      </a:cubicBezTo>
                      <a:cubicBezTo>
                        <a:pt x="9800" y="40721"/>
                        <a:pt x="14563" y="50341"/>
                        <a:pt x="19897" y="59105"/>
                      </a:cubicBezTo>
                      <a:cubicBezTo>
                        <a:pt x="29041" y="73964"/>
                        <a:pt x="40661" y="85870"/>
                        <a:pt x="51805" y="90918"/>
                      </a:cubicBezTo>
                      <a:cubicBezTo>
                        <a:pt x="54091" y="92156"/>
                        <a:pt x="57139" y="91490"/>
                        <a:pt x="58568" y="89585"/>
                      </a:cubicBezTo>
                      <a:cubicBezTo>
                        <a:pt x="59997" y="87680"/>
                        <a:pt x="59235" y="85013"/>
                        <a:pt x="56949" y="83870"/>
                      </a:cubicBezTo>
                      <a:cubicBezTo>
                        <a:pt x="52186" y="80917"/>
                        <a:pt x="48281" y="75773"/>
                        <a:pt x="43995" y="69963"/>
                      </a:cubicBezTo>
                      <a:cubicBezTo>
                        <a:pt x="35518" y="58533"/>
                        <a:pt x="28183" y="43007"/>
                        <a:pt x="20182" y="28815"/>
                      </a:cubicBezTo>
                      <a:cubicBezTo>
                        <a:pt x="14277" y="18242"/>
                        <a:pt x="7419" y="8908"/>
                        <a:pt x="2656" y="812"/>
                      </a:cubicBezTo>
                      <a:cubicBezTo>
                        <a:pt x="2466" y="240"/>
                        <a:pt x="1609" y="-141"/>
                        <a:pt x="942" y="50"/>
                      </a:cubicBezTo>
                      <a:cubicBezTo>
                        <a:pt x="275" y="240"/>
                        <a:pt x="-201" y="907"/>
                        <a:pt x="85" y="14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" name="Google Shape;217;p6"/>
                <p:cNvSpPr/>
                <p:nvPr/>
              </p:nvSpPr>
              <p:spPr>
                <a:xfrm>
                  <a:off x="4349134" y="4870554"/>
                  <a:ext cx="21064" cy="7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4" h="70120" extrusionOk="0">
                      <a:moveTo>
                        <a:pt x="389" y="4736"/>
                      </a:moveTo>
                      <a:cubicBezTo>
                        <a:pt x="1246" y="7688"/>
                        <a:pt x="961" y="10831"/>
                        <a:pt x="1532" y="14261"/>
                      </a:cubicBezTo>
                      <a:cubicBezTo>
                        <a:pt x="3628" y="26453"/>
                        <a:pt x="5818" y="41026"/>
                        <a:pt x="8200" y="54075"/>
                      </a:cubicBezTo>
                      <a:cubicBezTo>
                        <a:pt x="9057" y="58647"/>
                        <a:pt x="10105" y="63124"/>
                        <a:pt x="11629" y="67124"/>
                      </a:cubicBezTo>
                      <a:cubicBezTo>
                        <a:pt x="12295" y="69315"/>
                        <a:pt x="14962" y="70553"/>
                        <a:pt x="17534" y="69982"/>
                      </a:cubicBezTo>
                      <a:cubicBezTo>
                        <a:pt x="20106" y="69410"/>
                        <a:pt x="21630" y="67124"/>
                        <a:pt x="20868" y="64933"/>
                      </a:cubicBezTo>
                      <a:cubicBezTo>
                        <a:pt x="16486" y="50074"/>
                        <a:pt x="18106" y="30262"/>
                        <a:pt x="14581" y="14451"/>
                      </a:cubicBezTo>
                      <a:cubicBezTo>
                        <a:pt x="14105" y="12165"/>
                        <a:pt x="13724" y="9784"/>
                        <a:pt x="12676" y="7783"/>
                      </a:cubicBezTo>
                      <a:cubicBezTo>
                        <a:pt x="11343" y="5402"/>
                        <a:pt x="9533" y="3783"/>
                        <a:pt x="7533" y="1973"/>
                      </a:cubicBezTo>
                      <a:cubicBezTo>
                        <a:pt x="6580" y="259"/>
                        <a:pt x="4199" y="-503"/>
                        <a:pt x="2294" y="354"/>
                      </a:cubicBezTo>
                      <a:cubicBezTo>
                        <a:pt x="294" y="1116"/>
                        <a:pt x="-563" y="3116"/>
                        <a:pt x="389" y="48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8" name="Google Shape;218;p6"/>
              <p:cNvGrpSpPr/>
              <p:nvPr/>
            </p:nvGrpSpPr>
            <p:grpSpPr>
              <a:xfrm>
                <a:off x="8530309" y="4937484"/>
                <a:ext cx="204708" cy="113087"/>
                <a:chOff x="4165490" y="4856571"/>
                <a:chExt cx="204708" cy="113087"/>
              </a:xfrm>
            </p:grpSpPr>
            <p:sp>
              <p:nvSpPr>
                <p:cNvPr id="219" name="Google Shape;219;p6"/>
                <p:cNvSpPr/>
                <p:nvPr/>
              </p:nvSpPr>
              <p:spPr>
                <a:xfrm>
                  <a:off x="4165490" y="4859369"/>
                  <a:ext cx="142672" cy="11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72" h="110289" extrusionOk="0">
                      <a:moveTo>
                        <a:pt x="1439" y="2681"/>
                      </a:moveTo>
                      <a:cubicBezTo>
                        <a:pt x="5821" y="2871"/>
                        <a:pt x="10393" y="5062"/>
                        <a:pt x="15822" y="8015"/>
                      </a:cubicBezTo>
                      <a:cubicBezTo>
                        <a:pt x="24490" y="12682"/>
                        <a:pt x="34681" y="19921"/>
                        <a:pt x="45445" y="28779"/>
                      </a:cubicBezTo>
                      <a:cubicBezTo>
                        <a:pt x="57160" y="38400"/>
                        <a:pt x="69448" y="49734"/>
                        <a:pt x="81640" y="60783"/>
                      </a:cubicBezTo>
                      <a:cubicBezTo>
                        <a:pt x="103166" y="80309"/>
                        <a:pt x="124026" y="99169"/>
                        <a:pt x="136408" y="109361"/>
                      </a:cubicBezTo>
                      <a:cubicBezTo>
                        <a:pt x="137837" y="110599"/>
                        <a:pt x="140123" y="110599"/>
                        <a:pt x="141552" y="109361"/>
                      </a:cubicBezTo>
                      <a:cubicBezTo>
                        <a:pt x="142981" y="108218"/>
                        <a:pt x="143076" y="106218"/>
                        <a:pt x="141647" y="104979"/>
                      </a:cubicBezTo>
                      <a:cubicBezTo>
                        <a:pt x="130027" y="94121"/>
                        <a:pt x="111739" y="73451"/>
                        <a:pt x="90688" y="53640"/>
                      </a:cubicBezTo>
                      <a:cubicBezTo>
                        <a:pt x="78496" y="42209"/>
                        <a:pt x="65352" y="31065"/>
                        <a:pt x="52779" y="21921"/>
                      </a:cubicBezTo>
                      <a:cubicBezTo>
                        <a:pt x="40777" y="13158"/>
                        <a:pt x="29252" y="6110"/>
                        <a:pt x="19156" y="2585"/>
                      </a:cubicBezTo>
                      <a:cubicBezTo>
                        <a:pt x="12298" y="204"/>
                        <a:pt x="6202" y="-462"/>
                        <a:pt x="1249" y="300"/>
                      </a:cubicBezTo>
                      <a:cubicBezTo>
                        <a:pt x="487" y="300"/>
                        <a:pt x="-85" y="871"/>
                        <a:pt x="10" y="1538"/>
                      </a:cubicBezTo>
                      <a:cubicBezTo>
                        <a:pt x="10" y="2205"/>
                        <a:pt x="677" y="2681"/>
                        <a:pt x="1439" y="258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0" name="Google Shape;220;p6"/>
                <p:cNvSpPr/>
                <p:nvPr/>
              </p:nvSpPr>
              <p:spPr>
                <a:xfrm>
                  <a:off x="4264666" y="4856571"/>
                  <a:ext cx="59291" cy="91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91" h="91546" extrusionOk="0">
                      <a:moveTo>
                        <a:pt x="85" y="1478"/>
                      </a:moveTo>
                      <a:cubicBezTo>
                        <a:pt x="1704" y="10051"/>
                        <a:pt x="3037" y="20338"/>
                        <a:pt x="6562" y="31101"/>
                      </a:cubicBezTo>
                      <a:cubicBezTo>
                        <a:pt x="9800" y="40721"/>
                        <a:pt x="14563" y="50341"/>
                        <a:pt x="19897" y="59105"/>
                      </a:cubicBezTo>
                      <a:cubicBezTo>
                        <a:pt x="29041" y="73964"/>
                        <a:pt x="40661" y="85870"/>
                        <a:pt x="51805" y="90918"/>
                      </a:cubicBezTo>
                      <a:cubicBezTo>
                        <a:pt x="54091" y="92156"/>
                        <a:pt x="57139" y="91490"/>
                        <a:pt x="58568" y="89585"/>
                      </a:cubicBezTo>
                      <a:cubicBezTo>
                        <a:pt x="59997" y="87680"/>
                        <a:pt x="59235" y="85013"/>
                        <a:pt x="56949" y="83870"/>
                      </a:cubicBezTo>
                      <a:cubicBezTo>
                        <a:pt x="52186" y="80917"/>
                        <a:pt x="48281" y="75773"/>
                        <a:pt x="43995" y="69963"/>
                      </a:cubicBezTo>
                      <a:cubicBezTo>
                        <a:pt x="35518" y="58533"/>
                        <a:pt x="28183" y="43007"/>
                        <a:pt x="20182" y="28815"/>
                      </a:cubicBezTo>
                      <a:cubicBezTo>
                        <a:pt x="14277" y="18242"/>
                        <a:pt x="7419" y="8908"/>
                        <a:pt x="2656" y="812"/>
                      </a:cubicBezTo>
                      <a:cubicBezTo>
                        <a:pt x="2466" y="240"/>
                        <a:pt x="1609" y="-141"/>
                        <a:pt x="942" y="50"/>
                      </a:cubicBezTo>
                      <a:cubicBezTo>
                        <a:pt x="275" y="240"/>
                        <a:pt x="-201" y="907"/>
                        <a:pt x="85" y="14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" name="Google Shape;221;p6"/>
                <p:cNvSpPr/>
                <p:nvPr/>
              </p:nvSpPr>
              <p:spPr>
                <a:xfrm>
                  <a:off x="4349134" y="4870554"/>
                  <a:ext cx="21064" cy="7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4" h="70120" extrusionOk="0">
                      <a:moveTo>
                        <a:pt x="389" y="4736"/>
                      </a:moveTo>
                      <a:cubicBezTo>
                        <a:pt x="1246" y="7688"/>
                        <a:pt x="961" y="10831"/>
                        <a:pt x="1532" y="14261"/>
                      </a:cubicBezTo>
                      <a:cubicBezTo>
                        <a:pt x="3628" y="26453"/>
                        <a:pt x="5818" y="41026"/>
                        <a:pt x="8200" y="54075"/>
                      </a:cubicBezTo>
                      <a:cubicBezTo>
                        <a:pt x="9057" y="58647"/>
                        <a:pt x="10105" y="63124"/>
                        <a:pt x="11629" y="67124"/>
                      </a:cubicBezTo>
                      <a:cubicBezTo>
                        <a:pt x="12295" y="69315"/>
                        <a:pt x="14962" y="70553"/>
                        <a:pt x="17534" y="69982"/>
                      </a:cubicBezTo>
                      <a:cubicBezTo>
                        <a:pt x="20106" y="69410"/>
                        <a:pt x="21630" y="67124"/>
                        <a:pt x="20868" y="64933"/>
                      </a:cubicBezTo>
                      <a:cubicBezTo>
                        <a:pt x="16486" y="50074"/>
                        <a:pt x="18106" y="30262"/>
                        <a:pt x="14581" y="14451"/>
                      </a:cubicBezTo>
                      <a:cubicBezTo>
                        <a:pt x="14105" y="12165"/>
                        <a:pt x="13724" y="9784"/>
                        <a:pt x="12676" y="7783"/>
                      </a:cubicBezTo>
                      <a:cubicBezTo>
                        <a:pt x="11343" y="5402"/>
                        <a:pt x="9533" y="3783"/>
                        <a:pt x="7533" y="1973"/>
                      </a:cubicBezTo>
                      <a:cubicBezTo>
                        <a:pt x="6580" y="259"/>
                        <a:pt x="4199" y="-503"/>
                        <a:pt x="2294" y="354"/>
                      </a:cubicBezTo>
                      <a:cubicBezTo>
                        <a:pt x="294" y="1116"/>
                        <a:pt x="-563" y="3116"/>
                        <a:pt x="389" y="48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2" name="Google Shape;222;p6"/>
              <p:cNvGrpSpPr/>
              <p:nvPr/>
            </p:nvGrpSpPr>
            <p:grpSpPr>
              <a:xfrm>
                <a:off x="5823200" y="4937484"/>
                <a:ext cx="204708" cy="113087"/>
                <a:chOff x="4165490" y="4856571"/>
                <a:chExt cx="204708" cy="113087"/>
              </a:xfrm>
            </p:grpSpPr>
            <p:sp>
              <p:nvSpPr>
                <p:cNvPr id="223" name="Google Shape;223;p6"/>
                <p:cNvSpPr/>
                <p:nvPr/>
              </p:nvSpPr>
              <p:spPr>
                <a:xfrm>
                  <a:off x="4165490" y="4859369"/>
                  <a:ext cx="142672" cy="110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72" h="110289" extrusionOk="0">
                      <a:moveTo>
                        <a:pt x="1439" y="2681"/>
                      </a:moveTo>
                      <a:cubicBezTo>
                        <a:pt x="5821" y="2871"/>
                        <a:pt x="10393" y="5062"/>
                        <a:pt x="15822" y="8015"/>
                      </a:cubicBezTo>
                      <a:cubicBezTo>
                        <a:pt x="24490" y="12682"/>
                        <a:pt x="34681" y="19921"/>
                        <a:pt x="45445" y="28779"/>
                      </a:cubicBezTo>
                      <a:cubicBezTo>
                        <a:pt x="57160" y="38400"/>
                        <a:pt x="69448" y="49734"/>
                        <a:pt x="81640" y="60783"/>
                      </a:cubicBezTo>
                      <a:cubicBezTo>
                        <a:pt x="103166" y="80309"/>
                        <a:pt x="124026" y="99169"/>
                        <a:pt x="136408" y="109361"/>
                      </a:cubicBezTo>
                      <a:cubicBezTo>
                        <a:pt x="137837" y="110599"/>
                        <a:pt x="140123" y="110599"/>
                        <a:pt x="141552" y="109361"/>
                      </a:cubicBezTo>
                      <a:cubicBezTo>
                        <a:pt x="142981" y="108218"/>
                        <a:pt x="143076" y="106218"/>
                        <a:pt x="141647" y="104979"/>
                      </a:cubicBezTo>
                      <a:cubicBezTo>
                        <a:pt x="130027" y="94121"/>
                        <a:pt x="111739" y="73451"/>
                        <a:pt x="90688" y="53640"/>
                      </a:cubicBezTo>
                      <a:cubicBezTo>
                        <a:pt x="78496" y="42209"/>
                        <a:pt x="65352" y="31065"/>
                        <a:pt x="52779" y="21921"/>
                      </a:cubicBezTo>
                      <a:cubicBezTo>
                        <a:pt x="40777" y="13158"/>
                        <a:pt x="29252" y="6110"/>
                        <a:pt x="19156" y="2585"/>
                      </a:cubicBezTo>
                      <a:cubicBezTo>
                        <a:pt x="12298" y="204"/>
                        <a:pt x="6202" y="-462"/>
                        <a:pt x="1249" y="300"/>
                      </a:cubicBezTo>
                      <a:cubicBezTo>
                        <a:pt x="487" y="300"/>
                        <a:pt x="-85" y="871"/>
                        <a:pt x="10" y="1538"/>
                      </a:cubicBezTo>
                      <a:cubicBezTo>
                        <a:pt x="10" y="2205"/>
                        <a:pt x="677" y="2681"/>
                        <a:pt x="1439" y="258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4" name="Google Shape;224;p6"/>
                <p:cNvSpPr/>
                <p:nvPr/>
              </p:nvSpPr>
              <p:spPr>
                <a:xfrm>
                  <a:off x="4264666" y="4856571"/>
                  <a:ext cx="59291" cy="915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291" h="91546" extrusionOk="0">
                      <a:moveTo>
                        <a:pt x="85" y="1478"/>
                      </a:moveTo>
                      <a:cubicBezTo>
                        <a:pt x="1704" y="10051"/>
                        <a:pt x="3037" y="20338"/>
                        <a:pt x="6562" y="31101"/>
                      </a:cubicBezTo>
                      <a:cubicBezTo>
                        <a:pt x="9800" y="40721"/>
                        <a:pt x="14563" y="50341"/>
                        <a:pt x="19897" y="59105"/>
                      </a:cubicBezTo>
                      <a:cubicBezTo>
                        <a:pt x="29041" y="73964"/>
                        <a:pt x="40661" y="85870"/>
                        <a:pt x="51805" y="90918"/>
                      </a:cubicBezTo>
                      <a:cubicBezTo>
                        <a:pt x="54091" y="92156"/>
                        <a:pt x="57139" y="91490"/>
                        <a:pt x="58568" y="89585"/>
                      </a:cubicBezTo>
                      <a:cubicBezTo>
                        <a:pt x="59997" y="87680"/>
                        <a:pt x="59235" y="85013"/>
                        <a:pt x="56949" y="83870"/>
                      </a:cubicBezTo>
                      <a:cubicBezTo>
                        <a:pt x="52186" y="80917"/>
                        <a:pt x="48281" y="75773"/>
                        <a:pt x="43995" y="69963"/>
                      </a:cubicBezTo>
                      <a:cubicBezTo>
                        <a:pt x="35518" y="58533"/>
                        <a:pt x="28183" y="43007"/>
                        <a:pt x="20182" y="28815"/>
                      </a:cubicBezTo>
                      <a:cubicBezTo>
                        <a:pt x="14277" y="18242"/>
                        <a:pt x="7419" y="8908"/>
                        <a:pt x="2656" y="812"/>
                      </a:cubicBezTo>
                      <a:cubicBezTo>
                        <a:pt x="2466" y="240"/>
                        <a:pt x="1609" y="-141"/>
                        <a:pt x="942" y="50"/>
                      </a:cubicBezTo>
                      <a:cubicBezTo>
                        <a:pt x="275" y="240"/>
                        <a:pt x="-201" y="907"/>
                        <a:pt x="85" y="147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5" name="Google Shape;225;p6"/>
                <p:cNvSpPr/>
                <p:nvPr/>
              </p:nvSpPr>
              <p:spPr>
                <a:xfrm>
                  <a:off x="4349134" y="4870554"/>
                  <a:ext cx="21064" cy="7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4" h="70120" extrusionOk="0">
                      <a:moveTo>
                        <a:pt x="389" y="4736"/>
                      </a:moveTo>
                      <a:cubicBezTo>
                        <a:pt x="1246" y="7688"/>
                        <a:pt x="961" y="10831"/>
                        <a:pt x="1532" y="14261"/>
                      </a:cubicBezTo>
                      <a:cubicBezTo>
                        <a:pt x="3628" y="26453"/>
                        <a:pt x="5818" y="41026"/>
                        <a:pt x="8200" y="54075"/>
                      </a:cubicBezTo>
                      <a:cubicBezTo>
                        <a:pt x="9057" y="58647"/>
                        <a:pt x="10105" y="63124"/>
                        <a:pt x="11629" y="67124"/>
                      </a:cubicBezTo>
                      <a:cubicBezTo>
                        <a:pt x="12295" y="69315"/>
                        <a:pt x="14962" y="70553"/>
                        <a:pt x="17534" y="69982"/>
                      </a:cubicBezTo>
                      <a:cubicBezTo>
                        <a:pt x="20106" y="69410"/>
                        <a:pt x="21630" y="67124"/>
                        <a:pt x="20868" y="64933"/>
                      </a:cubicBezTo>
                      <a:cubicBezTo>
                        <a:pt x="16486" y="50074"/>
                        <a:pt x="18106" y="30262"/>
                        <a:pt x="14581" y="14451"/>
                      </a:cubicBezTo>
                      <a:cubicBezTo>
                        <a:pt x="14105" y="12165"/>
                        <a:pt x="13724" y="9784"/>
                        <a:pt x="12676" y="7783"/>
                      </a:cubicBezTo>
                      <a:cubicBezTo>
                        <a:pt x="11343" y="5402"/>
                        <a:pt x="9533" y="3783"/>
                        <a:pt x="7533" y="1973"/>
                      </a:cubicBezTo>
                      <a:cubicBezTo>
                        <a:pt x="6580" y="259"/>
                        <a:pt x="4199" y="-503"/>
                        <a:pt x="2294" y="354"/>
                      </a:cubicBezTo>
                      <a:cubicBezTo>
                        <a:pt x="294" y="1116"/>
                        <a:pt x="-563" y="3116"/>
                        <a:pt x="389" y="48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26" name="Google Shape;226;p6"/>
            <p:cNvSpPr/>
            <p:nvPr/>
          </p:nvSpPr>
          <p:spPr>
            <a:xfrm>
              <a:off x="362535" y="-172210"/>
              <a:ext cx="705128" cy="382277"/>
            </a:xfrm>
            <a:custGeom>
              <a:avLst/>
              <a:gdLst/>
              <a:ahLst/>
              <a:cxnLst/>
              <a:rect l="l" t="t" r="r" b="b"/>
              <a:pathLst>
                <a:path w="705128" h="382277" extrusionOk="0">
                  <a:moveTo>
                    <a:pt x="694882" y="248052"/>
                  </a:moveTo>
                  <a:cubicBezTo>
                    <a:pt x="673451" y="302821"/>
                    <a:pt x="607157" y="342254"/>
                    <a:pt x="528100" y="355208"/>
                  </a:cubicBezTo>
                  <a:cubicBezTo>
                    <a:pt x="520956" y="356351"/>
                    <a:pt x="513621" y="357304"/>
                    <a:pt x="506192" y="358066"/>
                  </a:cubicBezTo>
                  <a:cubicBezTo>
                    <a:pt x="415228" y="389212"/>
                    <a:pt x="310834" y="389212"/>
                    <a:pt x="221299" y="364352"/>
                  </a:cubicBezTo>
                  <a:cubicBezTo>
                    <a:pt x="213679" y="363876"/>
                    <a:pt x="206059" y="363114"/>
                    <a:pt x="198534" y="362161"/>
                  </a:cubicBezTo>
                  <a:cubicBezTo>
                    <a:pt x="115667" y="351970"/>
                    <a:pt x="41658" y="316727"/>
                    <a:pt x="11940" y="261482"/>
                  </a:cubicBezTo>
                  <a:cubicBezTo>
                    <a:pt x="-27113" y="188521"/>
                    <a:pt x="33943" y="115559"/>
                    <a:pt x="132431" y="83460"/>
                  </a:cubicBezTo>
                  <a:cubicBezTo>
                    <a:pt x="139003" y="81364"/>
                    <a:pt x="145575" y="79364"/>
                    <a:pt x="150909" y="76983"/>
                  </a:cubicBezTo>
                  <a:cubicBezTo>
                    <a:pt x="188342" y="36692"/>
                    <a:pt x="253208" y="8308"/>
                    <a:pt x="321597" y="1164"/>
                  </a:cubicBezTo>
                  <a:cubicBezTo>
                    <a:pt x="422467" y="-8266"/>
                    <a:pt x="494476" y="41359"/>
                    <a:pt x="551721" y="86413"/>
                  </a:cubicBezTo>
                  <a:cubicBezTo>
                    <a:pt x="558008" y="88603"/>
                    <a:pt x="564866" y="90699"/>
                    <a:pt x="571724" y="92794"/>
                  </a:cubicBezTo>
                  <a:cubicBezTo>
                    <a:pt x="653829" y="118893"/>
                    <a:pt x="724505" y="168232"/>
                    <a:pt x="700311" y="233574"/>
                  </a:cubicBezTo>
                  <a:cubicBezTo>
                    <a:pt x="698883" y="238432"/>
                    <a:pt x="697073" y="243289"/>
                    <a:pt x="694882" y="2481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7" name="Google Shape;227;p6"/>
            <p:cNvGrpSpPr/>
            <p:nvPr/>
          </p:nvGrpSpPr>
          <p:grpSpPr>
            <a:xfrm>
              <a:off x="8604825" y="2520273"/>
              <a:ext cx="461424" cy="1457261"/>
              <a:chOff x="177600" y="1578623"/>
              <a:chExt cx="461424" cy="1457261"/>
            </a:xfrm>
          </p:grpSpPr>
          <p:grpSp>
            <p:nvGrpSpPr>
              <p:cNvPr id="228" name="Google Shape;228;p6"/>
              <p:cNvGrpSpPr/>
              <p:nvPr/>
            </p:nvGrpSpPr>
            <p:grpSpPr>
              <a:xfrm>
                <a:off x="177727" y="1578623"/>
                <a:ext cx="461179" cy="461210"/>
                <a:chOff x="2957865" y="5957044"/>
                <a:chExt cx="794178" cy="794231"/>
              </a:xfrm>
            </p:grpSpPr>
            <p:sp>
              <p:nvSpPr>
                <p:cNvPr id="229" name="Google Shape;229;p6"/>
                <p:cNvSpPr/>
                <p:nvPr/>
              </p:nvSpPr>
              <p:spPr>
                <a:xfrm>
                  <a:off x="2957865" y="5957044"/>
                  <a:ext cx="794178" cy="7942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178" h="794231" extrusionOk="0">
                      <a:moveTo>
                        <a:pt x="201182" y="424150"/>
                      </a:moveTo>
                      <a:cubicBezTo>
                        <a:pt x="80015" y="392411"/>
                        <a:pt x="-9786" y="333851"/>
                        <a:pt x="856" y="293462"/>
                      </a:cubicBezTo>
                      <a:cubicBezTo>
                        <a:pt x="11498" y="253073"/>
                        <a:pt x="118475" y="245792"/>
                        <a:pt x="239642" y="277593"/>
                      </a:cubicBezTo>
                      <a:cubicBezTo>
                        <a:pt x="176413" y="169557"/>
                        <a:pt x="154321" y="64696"/>
                        <a:pt x="190353" y="43661"/>
                      </a:cubicBezTo>
                      <a:cubicBezTo>
                        <a:pt x="226386" y="22627"/>
                        <a:pt x="307039" y="93136"/>
                        <a:pt x="370205" y="201420"/>
                      </a:cubicBezTo>
                      <a:cubicBezTo>
                        <a:pt x="401943" y="80192"/>
                        <a:pt x="460566" y="-9734"/>
                        <a:pt x="501017" y="846"/>
                      </a:cubicBezTo>
                      <a:cubicBezTo>
                        <a:pt x="541406" y="11425"/>
                        <a:pt x="548438" y="118527"/>
                        <a:pt x="516638" y="239756"/>
                      </a:cubicBezTo>
                      <a:cubicBezTo>
                        <a:pt x="624797" y="176341"/>
                        <a:pt x="729659" y="154435"/>
                        <a:pt x="750756" y="190467"/>
                      </a:cubicBezTo>
                      <a:cubicBezTo>
                        <a:pt x="771852" y="226500"/>
                        <a:pt x="701156" y="307029"/>
                        <a:pt x="593059" y="370132"/>
                      </a:cubicBezTo>
                      <a:cubicBezTo>
                        <a:pt x="714225" y="401871"/>
                        <a:pt x="803964" y="460680"/>
                        <a:pt x="793322" y="501069"/>
                      </a:cubicBezTo>
                      <a:cubicBezTo>
                        <a:pt x="782743" y="541458"/>
                        <a:pt x="675765" y="548428"/>
                        <a:pt x="554599" y="516689"/>
                      </a:cubicBezTo>
                      <a:cubicBezTo>
                        <a:pt x="617827" y="624724"/>
                        <a:pt x="639920" y="729586"/>
                        <a:pt x="603825" y="750869"/>
                      </a:cubicBezTo>
                      <a:cubicBezTo>
                        <a:pt x="567792" y="771904"/>
                        <a:pt x="487201" y="701084"/>
                        <a:pt x="423974" y="593111"/>
                      </a:cubicBezTo>
                      <a:cubicBezTo>
                        <a:pt x="392235" y="714339"/>
                        <a:pt x="333674" y="804016"/>
                        <a:pt x="293223" y="793374"/>
                      </a:cubicBezTo>
                      <a:cubicBezTo>
                        <a:pt x="252772" y="782732"/>
                        <a:pt x="245740" y="675942"/>
                        <a:pt x="277541" y="554713"/>
                      </a:cubicBezTo>
                      <a:cubicBezTo>
                        <a:pt x="169443" y="617817"/>
                        <a:pt x="64520" y="640034"/>
                        <a:pt x="43423" y="604001"/>
                      </a:cubicBezTo>
                      <a:cubicBezTo>
                        <a:pt x="22388" y="567720"/>
                        <a:pt x="93022" y="487191"/>
                        <a:pt x="201120" y="424025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" name="Google Shape;230;p6"/>
                <p:cNvSpPr/>
                <p:nvPr/>
              </p:nvSpPr>
              <p:spPr>
                <a:xfrm>
                  <a:off x="3072388" y="6281953"/>
                  <a:ext cx="276661" cy="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661" h="71547" extrusionOk="0">
                      <a:moveTo>
                        <a:pt x="1027" y="3030"/>
                      </a:moveTo>
                      <a:cubicBezTo>
                        <a:pt x="45337" y="17779"/>
                        <a:pt x="91015" y="30910"/>
                        <a:pt x="137129" y="42050"/>
                      </a:cubicBezTo>
                      <a:cubicBezTo>
                        <a:pt x="183306" y="53252"/>
                        <a:pt x="229855" y="62524"/>
                        <a:pt x="275596" y="71548"/>
                      </a:cubicBezTo>
                      <a:cubicBezTo>
                        <a:pt x="276094" y="71486"/>
                        <a:pt x="276529" y="71361"/>
                        <a:pt x="276654" y="70677"/>
                      </a:cubicBezTo>
                      <a:cubicBezTo>
                        <a:pt x="276716" y="70241"/>
                        <a:pt x="276405" y="69930"/>
                        <a:pt x="275970" y="69805"/>
                      </a:cubicBezTo>
                      <a:cubicBezTo>
                        <a:pt x="221392" y="57981"/>
                        <a:pt x="165881" y="44788"/>
                        <a:pt x="110867" y="30599"/>
                      </a:cubicBezTo>
                      <a:cubicBezTo>
                        <a:pt x="74088" y="21202"/>
                        <a:pt x="37558" y="11369"/>
                        <a:pt x="2023" y="43"/>
                      </a:cubicBezTo>
                      <a:cubicBezTo>
                        <a:pt x="1214" y="-144"/>
                        <a:pt x="342" y="292"/>
                        <a:pt x="94" y="1101"/>
                      </a:cubicBezTo>
                      <a:cubicBezTo>
                        <a:pt x="-217" y="1910"/>
                        <a:pt x="280" y="2719"/>
                        <a:pt x="1090" y="296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1" name="Google Shape;231;p6"/>
                <p:cNvSpPr/>
                <p:nvPr/>
              </p:nvSpPr>
              <p:spPr>
                <a:xfrm>
                  <a:off x="3123242" y="6364696"/>
                  <a:ext cx="218816" cy="119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816" h="119938" extrusionOk="0">
                      <a:moveTo>
                        <a:pt x="2137" y="119679"/>
                      </a:moveTo>
                      <a:cubicBezTo>
                        <a:pt x="32444" y="103748"/>
                        <a:pt x="62627" y="87069"/>
                        <a:pt x="92561" y="69893"/>
                      </a:cubicBezTo>
                      <a:cubicBezTo>
                        <a:pt x="112475" y="58443"/>
                        <a:pt x="132203" y="46681"/>
                        <a:pt x="152242" y="35728"/>
                      </a:cubicBezTo>
                      <a:cubicBezTo>
                        <a:pt x="173774" y="24028"/>
                        <a:pt x="195618" y="12577"/>
                        <a:pt x="217959" y="2682"/>
                      </a:cubicBezTo>
                      <a:cubicBezTo>
                        <a:pt x="218643" y="2434"/>
                        <a:pt x="219017" y="1625"/>
                        <a:pt x="218706" y="816"/>
                      </a:cubicBezTo>
                      <a:cubicBezTo>
                        <a:pt x="218395" y="69"/>
                        <a:pt x="217585" y="-180"/>
                        <a:pt x="216839" y="131"/>
                      </a:cubicBezTo>
                      <a:cubicBezTo>
                        <a:pt x="186532" y="12702"/>
                        <a:pt x="156971" y="27078"/>
                        <a:pt x="128095" y="42947"/>
                      </a:cubicBezTo>
                      <a:cubicBezTo>
                        <a:pt x="85031" y="66595"/>
                        <a:pt x="43397" y="93355"/>
                        <a:pt x="706" y="117314"/>
                      </a:cubicBezTo>
                      <a:cubicBezTo>
                        <a:pt x="22" y="117563"/>
                        <a:pt x="-165" y="118435"/>
                        <a:pt x="146" y="119181"/>
                      </a:cubicBezTo>
                      <a:cubicBezTo>
                        <a:pt x="457" y="119928"/>
                        <a:pt x="1390" y="120177"/>
                        <a:pt x="2075" y="11967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2" name="Google Shape;232;p6"/>
                <p:cNvSpPr/>
                <p:nvPr/>
              </p:nvSpPr>
              <p:spPr>
                <a:xfrm>
                  <a:off x="3283223" y="6359074"/>
                  <a:ext cx="53008" cy="2481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08" h="248187" extrusionOk="0">
                      <a:moveTo>
                        <a:pt x="2778" y="247214"/>
                      </a:moveTo>
                      <a:lnTo>
                        <a:pt x="25928" y="118456"/>
                      </a:lnTo>
                      <a:lnTo>
                        <a:pt x="52999" y="1086"/>
                      </a:lnTo>
                      <a:cubicBezTo>
                        <a:pt x="53061" y="650"/>
                        <a:pt x="52813" y="152"/>
                        <a:pt x="52377" y="28"/>
                      </a:cubicBezTo>
                      <a:cubicBezTo>
                        <a:pt x="51941" y="-97"/>
                        <a:pt x="51506" y="214"/>
                        <a:pt x="51381" y="650"/>
                      </a:cubicBezTo>
                      <a:lnTo>
                        <a:pt x="21883" y="117398"/>
                      </a:lnTo>
                      <a:cubicBezTo>
                        <a:pt x="18958" y="130404"/>
                        <a:pt x="16344" y="143224"/>
                        <a:pt x="14291" y="156231"/>
                      </a:cubicBezTo>
                      <a:cubicBezTo>
                        <a:pt x="9374" y="186289"/>
                        <a:pt x="6014" y="216721"/>
                        <a:pt x="39" y="246530"/>
                      </a:cubicBezTo>
                      <a:cubicBezTo>
                        <a:pt x="-147" y="247401"/>
                        <a:pt x="350" y="248210"/>
                        <a:pt x="1097" y="248148"/>
                      </a:cubicBezTo>
                      <a:cubicBezTo>
                        <a:pt x="1844" y="248335"/>
                        <a:pt x="2591" y="247837"/>
                        <a:pt x="2715" y="24721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3" name="Google Shape;233;p6"/>
                <p:cNvSpPr/>
                <p:nvPr/>
              </p:nvSpPr>
              <p:spPr>
                <a:xfrm>
                  <a:off x="3388200" y="6395788"/>
                  <a:ext cx="85800" cy="193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800" h="193829" extrusionOk="0">
                      <a:moveTo>
                        <a:pt x="85679" y="191831"/>
                      </a:moveTo>
                      <a:cubicBezTo>
                        <a:pt x="85493" y="190213"/>
                        <a:pt x="85493" y="188844"/>
                        <a:pt x="85057" y="187599"/>
                      </a:cubicBezTo>
                      <a:cubicBezTo>
                        <a:pt x="81696" y="175464"/>
                        <a:pt x="75287" y="164511"/>
                        <a:pt x="70246" y="153060"/>
                      </a:cubicBezTo>
                      <a:cubicBezTo>
                        <a:pt x="48091" y="102154"/>
                        <a:pt x="25937" y="51248"/>
                        <a:pt x="2911" y="840"/>
                      </a:cubicBezTo>
                      <a:cubicBezTo>
                        <a:pt x="2599" y="93"/>
                        <a:pt x="1666" y="-156"/>
                        <a:pt x="919" y="93"/>
                      </a:cubicBezTo>
                      <a:cubicBezTo>
                        <a:pt x="172" y="342"/>
                        <a:pt x="-201" y="1400"/>
                        <a:pt x="110" y="2147"/>
                      </a:cubicBezTo>
                      <a:cubicBezTo>
                        <a:pt x="22265" y="53053"/>
                        <a:pt x="42677" y="104581"/>
                        <a:pt x="64894" y="155550"/>
                      </a:cubicBezTo>
                      <a:cubicBezTo>
                        <a:pt x="69873" y="167000"/>
                        <a:pt x="73669" y="179011"/>
                        <a:pt x="80390" y="189591"/>
                      </a:cubicBezTo>
                      <a:cubicBezTo>
                        <a:pt x="81199" y="190898"/>
                        <a:pt x="82194" y="191893"/>
                        <a:pt x="83128" y="193013"/>
                      </a:cubicBezTo>
                      <a:cubicBezTo>
                        <a:pt x="83439" y="193760"/>
                        <a:pt x="84248" y="194009"/>
                        <a:pt x="84995" y="193698"/>
                      </a:cubicBezTo>
                      <a:cubicBezTo>
                        <a:pt x="85679" y="193449"/>
                        <a:pt x="85991" y="192640"/>
                        <a:pt x="85679" y="19183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4" name="Google Shape;234;p6"/>
                <p:cNvSpPr/>
                <p:nvPr/>
              </p:nvSpPr>
              <p:spPr>
                <a:xfrm>
                  <a:off x="3392075" y="6350855"/>
                  <a:ext cx="200358" cy="696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358" h="69626" extrusionOk="0">
                      <a:moveTo>
                        <a:pt x="1401" y="4699"/>
                      </a:moveTo>
                      <a:cubicBezTo>
                        <a:pt x="20320" y="13038"/>
                        <a:pt x="39736" y="20382"/>
                        <a:pt x="59650" y="26729"/>
                      </a:cubicBezTo>
                      <a:cubicBezTo>
                        <a:pt x="105391" y="41852"/>
                        <a:pt x="152937" y="53427"/>
                        <a:pt x="197931" y="69483"/>
                      </a:cubicBezTo>
                      <a:cubicBezTo>
                        <a:pt x="198864" y="69919"/>
                        <a:pt x="199922" y="69296"/>
                        <a:pt x="200233" y="68487"/>
                      </a:cubicBezTo>
                      <a:cubicBezTo>
                        <a:pt x="200607" y="67429"/>
                        <a:pt x="200109" y="66434"/>
                        <a:pt x="199175" y="66185"/>
                      </a:cubicBezTo>
                      <a:cubicBezTo>
                        <a:pt x="154306" y="49693"/>
                        <a:pt x="106760" y="37931"/>
                        <a:pt x="61020" y="22560"/>
                      </a:cubicBezTo>
                      <a:cubicBezTo>
                        <a:pt x="41354" y="16025"/>
                        <a:pt x="22062" y="8744"/>
                        <a:pt x="3393" y="219"/>
                      </a:cubicBezTo>
                      <a:cubicBezTo>
                        <a:pt x="2210" y="-342"/>
                        <a:pt x="778" y="219"/>
                        <a:pt x="219" y="1401"/>
                      </a:cubicBezTo>
                      <a:cubicBezTo>
                        <a:pt x="-342" y="2583"/>
                        <a:pt x="219" y="4077"/>
                        <a:pt x="1401" y="463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5" name="Google Shape;235;p6"/>
                <p:cNvSpPr/>
                <p:nvPr/>
              </p:nvSpPr>
              <p:spPr>
                <a:xfrm>
                  <a:off x="3388573" y="6243342"/>
                  <a:ext cx="172533" cy="83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533" h="83223" extrusionOk="0">
                      <a:moveTo>
                        <a:pt x="2040" y="83026"/>
                      </a:moveTo>
                      <a:cubicBezTo>
                        <a:pt x="29485" y="67468"/>
                        <a:pt x="57116" y="52843"/>
                        <a:pt x="85183" y="39463"/>
                      </a:cubicBezTo>
                      <a:cubicBezTo>
                        <a:pt x="113249" y="26083"/>
                        <a:pt x="141939" y="13761"/>
                        <a:pt x="171561" y="2809"/>
                      </a:cubicBezTo>
                      <a:cubicBezTo>
                        <a:pt x="172308" y="2560"/>
                        <a:pt x="172744" y="1751"/>
                        <a:pt x="172432" y="1004"/>
                      </a:cubicBezTo>
                      <a:cubicBezTo>
                        <a:pt x="172121" y="257"/>
                        <a:pt x="171312" y="-179"/>
                        <a:pt x="170503" y="70"/>
                      </a:cubicBezTo>
                      <a:cubicBezTo>
                        <a:pt x="140818" y="11023"/>
                        <a:pt x="112129" y="23345"/>
                        <a:pt x="83938" y="36912"/>
                      </a:cubicBezTo>
                      <a:cubicBezTo>
                        <a:pt x="55747" y="50479"/>
                        <a:pt x="28178" y="65103"/>
                        <a:pt x="734" y="80474"/>
                      </a:cubicBezTo>
                      <a:cubicBezTo>
                        <a:pt x="49" y="80972"/>
                        <a:pt x="-200" y="81781"/>
                        <a:pt x="173" y="82590"/>
                      </a:cubicBezTo>
                      <a:cubicBezTo>
                        <a:pt x="609" y="83150"/>
                        <a:pt x="1418" y="83399"/>
                        <a:pt x="2103" y="8308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6" name="Google Shape;236;p6"/>
                <p:cNvSpPr/>
                <p:nvPr/>
              </p:nvSpPr>
              <p:spPr>
                <a:xfrm>
                  <a:off x="3368133" y="6109259"/>
                  <a:ext cx="70134" cy="209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134" h="209866" extrusionOk="0">
                      <a:moveTo>
                        <a:pt x="2939" y="208645"/>
                      </a:moveTo>
                      <a:cubicBezTo>
                        <a:pt x="3935" y="205969"/>
                        <a:pt x="5179" y="203356"/>
                        <a:pt x="6050" y="200431"/>
                      </a:cubicBezTo>
                      <a:cubicBezTo>
                        <a:pt x="13518" y="175787"/>
                        <a:pt x="19244" y="150209"/>
                        <a:pt x="27583" y="125565"/>
                      </a:cubicBezTo>
                      <a:cubicBezTo>
                        <a:pt x="41523" y="84119"/>
                        <a:pt x="57454" y="43232"/>
                        <a:pt x="70087" y="1847"/>
                      </a:cubicBezTo>
                      <a:cubicBezTo>
                        <a:pt x="70274" y="1225"/>
                        <a:pt x="69901" y="416"/>
                        <a:pt x="69154" y="43"/>
                      </a:cubicBezTo>
                      <a:cubicBezTo>
                        <a:pt x="68345" y="-144"/>
                        <a:pt x="67598" y="292"/>
                        <a:pt x="67287" y="1163"/>
                      </a:cubicBezTo>
                      <a:cubicBezTo>
                        <a:pt x="51729" y="48957"/>
                        <a:pt x="31192" y="96067"/>
                        <a:pt x="15510" y="144546"/>
                      </a:cubicBezTo>
                      <a:cubicBezTo>
                        <a:pt x="9473" y="163278"/>
                        <a:pt x="2254" y="182072"/>
                        <a:pt x="138" y="201426"/>
                      </a:cubicBezTo>
                      <a:cubicBezTo>
                        <a:pt x="-173" y="203853"/>
                        <a:pt x="138" y="205907"/>
                        <a:pt x="138" y="208210"/>
                      </a:cubicBezTo>
                      <a:cubicBezTo>
                        <a:pt x="-48" y="209081"/>
                        <a:pt x="512" y="209641"/>
                        <a:pt x="1259" y="209828"/>
                      </a:cubicBezTo>
                      <a:cubicBezTo>
                        <a:pt x="2005" y="210014"/>
                        <a:pt x="2752" y="209517"/>
                        <a:pt x="2939" y="20870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7" name="Google Shape;237;p6"/>
                <p:cNvSpPr/>
                <p:nvPr/>
              </p:nvSpPr>
              <p:spPr>
                <a:xfrm>
                  <a:off x="3178308" y="6082079"/>
                  <a:ext cx="155149" cy="22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149" h="227956" extrusionOk="0">
                      <a:moveTo>
                        <a:pt x="154865" y="225868"/>
                      </a:moveTo>
                      <a:lnTo>
                        <a:pt x="2084" y="525"/>
                      </a:lnTo>
                      <a:cubicBezTo>
                        <a:pt x="1711" y="-35"/>
                        <a:pt x="1026" y="-222"/>
                        <a:pt x="466" y="338"/>
                      </a:cubicBezTo>
                      <a:cubicBezTo>
                        <a:pt x="-32" y="649"/>
                        <a:pt x="-156" y="1334"/>
                        <a:pt x="217" y="1832"/>
                      </a:cubicBezTo>
                      <a:cubicBezTo>
                        <a:pt x="36250" y="54107"/>
                        <a:pt x="69606" y="108187"/>
                        <a:pt x="105265" y="160773"/>
                      </a:cubicBezTo>
                      <a:cubicBezTo>
                        <a:pt x="120575" y="183239"/>
                        <a:pt x="136506" y="205456"/>
                        <a:pt x="152624" y="227486"/>
                      </a:cubicBezTo>
                      <a:cubicBezTo>
                        <a:pt x="153060" y="228046"/>
                        <a:pt x="153993" y="228046"/>
                        <a:pt x="154553" y="227797"/>
                      </a:cubicBezTo>
                      <a:cubicBezTo>
                        <a:pt x="155176" y="227299"/>
                        <a:pt x="155363" y="226428"/>
                        <a:pt x="154865" y="22586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" name="Google Shape;238;p6"/>
                <p:cNvSpPr/>
                <p:nvPr/>
              </p:nvSpPr>
              <p:spPr>
                <a:xfrm rot="-77336">
                  <a:off x="3257174" y="6256591"/>
                  <a:ext cx="195582" cy="195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533" h="195533" extrusionOk="0">
                      <a:moveTo>
                        <a:pt x="195534" y="97767"/>
                      </a:moveTo>
                      <a:cubicBezTo>
                        <a:pt x="195534" y="151762"/>
                        <a:pt x="151762" y="195534"/>
                        <a:pt x="97767" y="195534"/>
                      </a:cubicBezTo>
                      <a:cubicBezTo>
                        <a:pt x="43772" y="195534"/>
                        <a:pt x="0" y="151762"/>
                        <a:pt x="0" y="97767"/>
                      </a:cubicBezTo>
                      <a:cubicBezTo>
                        <a:pt x="0" y="43772"/>
                        <a:pt x="43772" y="0"/>
                        <a:pt x="97767" y="0"/>
                      </a:cubicBezTo>
                      <a:cubicBezTo>
                        <a:pt x="151762" y="0"/>
                        <a:pt x="195534" y="43772"/>
                        <a:pt x="195534" y="9776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9" name="Google Shape;239;p6"/>
              <p:cNvGrpSpPr/>
              <p:nvPr/>
            </p:nvGrpSpPr>
            <p:grpSpPr>
              <a:xfrm>
                <a:off x="177600" y="2303162"/>
                <a:ext cx="461424" cy="732722"/>
                <a:chOff x="177600" y="2303162"/>
                <a:chExt cx="461424" cy="732722"/>
              </a:xfrm>
            </p:grpSpPr>
            <p:grpSp>
              <p:nvGrpSpPr>
                <p:cNvPr id="240" name="Google Shape;240;p6"/>
                <p:cNvGrpSpPr/>
                <p:nvPr/>
              </p:nvGrpSpPr>
              <p:grpSpPr>
                <a:xfrm>
                  <a:off x="423441" y="2517507"/>
                  <a:ext cx="215583" cy="229700"/>
                  <a:chOff x="423441" y="2517507"/>
                  <a:chExt cx="215583" cy="229700"/>
                </a:xfrm>
              </p:grpSpPr>
              <p:sp>
                <p:nvSpPr>
                  <p:cNvPr id="241" name="Google Shape;241;p6"/>
                  <p:cNvSpPr/>
                  <p:nvPr/>
                </p:nvSpPr>
                <p:spPr>
                  <a:xfrm>
                    <a:off x="439395" y="2545793"/>
                    <a:ext cx="174767" cy="1852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3218" h="215386" extrusionOk="0">
                        <a:moveTo>
                          <a:pt x="203072" y="0"/>
                        </a:moveTo>
                        <a:cubicBezTo>
                          <a:pt x="203072" y="0"/>
                          <a:pt x="-34594" y="27382"/>
                          <a:pt x="4302" y="215386"/>
                        </a:cubicBezTo>
                        <a:cubicBezTo>
                          <a:pt x="4302" y="215386"/>
                          <a:pt x="209482" y="188004"/>
                          <a:pt x="203072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2" name="Google Shape;242;p6"/>
                  <p:cNvSpPr/>
                  <p:nvPr/>
                </p:nvSpPr>
                <p:spPr>
                  <a:xfrm>
                    <a:off x="423441" y="2517507"/>
                    <a:ext cx="215583" cy="229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0678" h="267093" extrusionOk="0">
                        <a:moveTo>
                          <a:pt x="762" y="267078"/>
                        </a:moveTo>
                        <a:cubicBezTo>
                          <a:pt x="1634" y="266953"/>
                          <a:pt x="2069" y="267078"/>
                          <a:pt x="2878" y="266766"/>
                        </a:cubicBezTo>
                        <a:cubicBezTo>
                          <a:pt x="5056" y="265833"/>
                          <a:pt x="6550" y="263966"/>
                          <a:pt x="8355" y="262410"/>
                        </a:cubicBezTo>
                        <a:cubicBezTo>
                          <a:pt x="17254" y="254880"/>
                          <a:pt x="25531" y="246790"/>
                          <a:pt x="33745" y="238637"/>
                        </a:cubicBezTo>
                        <a:cubicBezTo>
                          <a:pt x="57767" y="214740"/>
                          <a:pt x="79922" y="189474"/>
                          <a:pt x="103072" y="164954"/>
                        </a:cubicBezTo>
                        <a:cubicBezTo>
                          <a:pt x="133068" y="132905"/>
                          <a:pt x="164309" y="101602"/>
                          <a:pt x="193807" y="69117"/>
                        </a:cubicBezTo>
                        <a:cubicBezTo>
                          <a:pt x="213721" y="47211"/>
                          <a:pt x="232640" y="24745"/>
                          <a:pt x="250438" y="1657"/>
                        </a:cubicBezTo>
                        <a:cubicBezTo>
                          <a:pt x="250812" y="1221"/>
                          <a:pt x="250749" y="599"/>
                          <a:pt x="250252" y="225"/>
                        </a:cubicBezTo>
                        <a:cubicBezTo>
                          <a:pt x="249816" y="-148"/>
                          <a:pt x="249194" y="-23"/>
                          <a:pt x="248820" y="350"/>
                        </a:cubicBezTo>
                        <a:cubicBezTo>
                          <a:pt x="234880" y="17153"/>
                          <a:pt x="220131" y="33395"/>
                          <a:pt x="205071" y="49638"/>
                        </a:cubicBezTo>
                        <a:cubicBezTo>
                          <a:pt x="170408" y="87040"/>
                          <a:pt x="133940" y="123632"/>
                          <a:pt x="98592" y="160723"/>
                        </a:cubicBezTo>
                        <a:cubicBezTo>
                          <a:pt x="77744" y="182753"/>
                          <a:pt x="57269" y="204970"/>
                          <a:pt x="36297" y="227000"/>
                        </a:cubicBezTo>
                        <a:cubicBezTo>
                          <a:pt x="27398" y="236397"/>
                          <a:pt x="18374" y="245607"/>
                          <a:pt x="9288" y="255005"/>
                        </a:cubicBezTo>
                        <a:cubicBezTo>
                          <a:pt x="6301" y="258116"/>
                          <a:pt x="2256" y="260543"/>
                          <a:pt x="389" y="264464"/>
                        </a:cubicBezTo>
                        <a:cubicBezTo>
                          <a:pt x="16" y="265211"/>
                          <a:pt x="264" y="265522"/>
                          <a:pt x="140" y="266331"/>
                        </a:cubicBezTo>
                        <a:cubicBezTo>
                          <a:pt x="-47" y="266517"/>
                          <a:pt x="-47" y="266766"/>
                          <a:pt x="140" y="266953"/>
                        </a:cubicBezTo>
                        <a:cubicBezTo>
                          <a:pt x="327" y="267140"/>
                          <a:pt x="576" y="267140"/>
                          <a:pt x="762" y="26695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3" name="Google Shape;243;p6"/>
                <p:cNvGrpSpPr/>
                <p:nvPr/>
              </p:nvGrpSpPr>
              <p:grpSpPr>
                <a:xfrm>
                  <a:off x="177600" y="2303162"/>
                  <a:ext cx="326056" cy="122381"/>
                  <a:chOff x="177600" y="2303162"/>
                  <a:chExt cx="326056" cy="122381"/>
                </a:xfrm>
              </p:grpSpPr>
              <p:sp>
                <p:nvSpPr>
                  <p:cNvPr id="244" name="Google Shape;244;p6"/>
                  <p:cNvSpPr/>
                  <p:nvPr/>
                </p:nvSpPr>
                <p:spPr>
                  <a:xfrm>
                    <a:off x="275582" y="2303162"/>
                    <a:ext cx="228074" cy="1223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4174" h="179313" extrusionOk="0">
                        <a:moveTo>
                          <a:pt x="0" y="73082"/>
                        </a:moveTo>
                        <a:cubicBezTo>
                          <a:pt x="0" y="73082"/>
                          <a:pt x="85320" y="12406"/>
                          <a:pt x="170454" y="1951"/>
                        </a:cubicBezTo>
                        <a:cubicBezTo>
                          <a:pt x="228081" y="-5144"/>
                          <a:pt x="324106" y="3880"/>
                          <a:pt x="333503" y="83973"/>
                        </a:cubicBezTo>
                        <a:cubicBezTo>
                          <a:pt x="346323" y="193066"/>
                          <a:pt x="173379" y="232024"/>
                          <a:pt x="0" y="73082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" name="Google Shape;245;p6"/>
                  <p:cNvSpPr/>
                  <p:nvPr/>
                </p:nvSpPr>
                <p:spPr>
                  <a:xfrm>
                    <a:off x="177600" y="2341319"/>
                    <a:ext cx="246113" cy="261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0605" h="38331" extrusionOk="0">
                        <a:moveTo>
                          <a:pt x="587" y="20101"/>
                        </a:moveTo>
                        <a:cubicBezTo>
                          <a:pt x="3139" y="21968"/>
                          <a:pt x="4632" y="23710"/>
                          <a:pt x="7557" y="24955"/>
                        </a:cubicBezTo>
                        <a:cubicBezTo>
                          <a:pt x="13220" y="27257"/>
                          <a:pt x="19506" y="26946"/>
                          <a:pt x="25418" y="27631"/>
                        </a:cubicBezTo>
                        <a:cubicBezTo>
                          <a:pt x="107751" y="36654"/>
                          <a:pt x="172286" y="8214"/>
                          <a:pt x="252192" y="13068"/>
                        </a:cubicBezTo>
                        <a:cubicBezTo>
                          <a:pt x="283371" y="15060"/>
                          <a:pt x="317101" y="21470"/>
                          <a:pt x="355436" y="37961"/>
                        </a:cubicBezTo>
                        <a:cubicBezTo>
                          <a:pt x="357303" y="38895"/>
                          <a:pt x="359419" y="37961"/>
                          <a:pt x="360290" y="36281"/>
                        </a:cubicBezTo>
                        <a:cubicBezTo>
                          <a:pt x="361099" y="34414"/>
                          <a:pt x="360290" y="32298"/>
                          <a:pt x="358548" y="31489"/>
                        </a:cubicBezTo>
                        <a:cubicBezTo>
                          <a:pt x="319715" y="12446"/>
                          <a:pt x="285300" y="3422"/>
                          <a:pt x="253126" y="871"/>
                        </a:cubicBezTo>
                        <a:cubicBezTo>
                          <a:pt x="173220" y="-5477"/>
                          <a:pt x="108996" y="25204"/>
                          <a:pt x="26414" y="17985"/>
                        </a:cubicBezTo>
                        <a:cubicBezTo>
                          <a:pt x="20750" y="17487"/>
                          <a:pt x="15025" y="15682"/>
                          <a:pt x="9113" y="16056"/>
                        </a:cubicBezTo>
                        <a:cubicBezTo>
                          <a:pt x="6126" y="16304"/>
                          <a:pt x="4135" y="17549"/>
                          <a:pt x="1085" y="18234"/>
                        </a:cubicBezTo>
                        <a:cubicBezTo>
                          <a:pt x="525" y="18109"/>
                          <a:pt x="90" y="18545"/>
                          <a:pt x="27" y="19043"/>
                        </a:cubicBezTo>
                        <a:cubicBezTo>
                          <a:pt x="-97" y="19540"/>
                          <a:pt x="214" y="19976"/>
                          <a:pt x="774" y="2010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46" name="Google Shape;246;p6"/>
                <p:cNvGrpSpPr/>
                <p:nvPr/>
              </p:nvGrpSpPr>
              <p:grpSpPr>
                <a:xfrm>
                  <a:off x="258393" y="2710176"/>
                  <a:ext cx="218640" cy="325708"/>
                  <a:chOff x="258393" y="2710176"/>
                  <a:chExt cx="218640" cy="325708"/>
                </a:xfrm>
              </p:grpSpPr>
              <p:sp>
                <p:nvSpPr>
                  <p:cNvPr id="247" name="Google Shape;247;p6"/>
                  <p:cNvSpPr/>
                  <p:nvPr/>
                </p:nvSpPr>
                <p:spPr>
                  <a:xfrm rot="3637164">
                    <a:off x="253622" y="2845213"/>
                    <a:ext cx="228182" cy="1224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4174" h="179313" extrusionOk="0">
                        <a:moveTo>
                          <a:pt x="0" y="73082"/>
                        </a:moveTo>
                        <a:cubicBezTo>
                          <a:pt x="0" y="73082"/>
                          <a:pt x="85320" y="12406"/>
                          <a:pt x="170454" y="1951"/>
                        </a:cubicBezTo>
                        <a:cubicBezTo>
                          <a:pt x="228081" y="-5144"/>
                          <a:pt x="324106" y="3880"/>
                          <a:pt x="333503" y="83973"/>
                        </a:cubicBezTo>
                        <a:cubicBezTo>
                          <a:pt x="346323" y="193066"/>
                          <a:pt x="173379" y="232024"/>
                          <a:pt x="0" y="73082"/>
                        </a:cubicBezTo>
                        <a:close/>
                      </a:path>
                    </a:pathLst>
                  </a:custGeom>
                  <a:solidFill>
                    <a:srgbClr val="43847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8" name="Google Shape;248;p6"/>
                  <p:cNvSpPr/>
                  <p:nvPr/>
                </p:nvSpPr>
                <p:spPr>
                  <a:xfrm rot="3637164">
                    <a:off x="209766" y="2810790"/>
                    <a:ext cx="246230" cy="261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0605" h="38331" extrusionOk="0">
                        <a:moveTo>
                          <a:pt x="587" y="20101"/>
                        </a:moveTo>
                        <a:cubicBezTo>
                          <a:pt x="3139" y="21968"/>
                          <a:pt x="4632" y="23710"/>
                          <a:pt x="7557" y="24955"/>
                        </a:cubicBezTo>
                        <a:cubicBezTo>
                          <a:pt x="13220" y="27257"/>
                          <a:pt x="19506" y="26946"/>
                          <a:pt x="25418" y="27631"/>
                        </a:cubicBezTo>
                        <a:cubicBezTo>
                          <a:pt x="107751" y="36654"/>
                          <a:pt x="172286" y="8214"/>
                          <a:pt x="252192" y="13068"/>
                        </a:cubicBezTo>
                        <a:cubicBezTo>
                          <a:pt x="283371" y="15060"/>
                          <a:pt x="317101" y="21470"/>
                          <a:pt x="355436" y="37961"/>
                        </a:cubicBezTo>
                        <a:cubicBezTo>
                          <a:pt x="357303" y="38895"/>
                          <a:pt x="359419" y="37961"/>
                          <a:pt x="360290" y="36281"/>
                        </a:cubicBezTo>
                        <a:cubicBezTo>
                          <a:pt x="361099" y="34414"/>
                          <a:pt x="360290" y="32298"/>
                          <a:pt x="358548" y="31489"/>
                        </a:cubicBezTo>
                        <a:cubicBezTo>
                          <a:pt x="319715" y="12446"/>
                          <a:pt x="285300" y="3422"/>
                          <a:pt x="253126" y="871"/>
                        </a:cubicBezTo>
                        <a:cubicBezTo>
                          <a:pt x="173220" y="-5477"/>
                          <a:pt x="108996" y="25204"/>
                          <a:pt x="26414" y="17985"/>
                        </a:cubicBezTo>
                        <a:cubicBezTo>
                          <a:pt x="20750" y="17487"/>
                          <a:pt x="15025" y="15682"/>
                          <a:pt x="9113" y="16056"/>
                        </a:cubicBezTo>
                        <a:cubicBezTo>
                          <a:pt x="6126" y="16304"/>
                          <a:pt x="4135" y="17549"/>
                          <a:pt x="1085" y="18234"/>
                        </a:cubicBezTo>
                        <a:cubicBezTo>
                          <a:pt x="525" y="18109"/>
                          <a:pt x="90" y="18545"/>
                          <a:pt x="27" y="19043"/>
                        </a:cubicBezTo>
                        <a:cubicBezTo>
                          <a:pt x="-97" y="19540"/>
                          <a:pt x="214" y="19976"/>
                          <a:pt x="774" y="2010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  <p:sp>
        <p:nvSpPr>
          <p:cNvPr id="249" name="Google Shape;249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8800" cy="9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oogle Shape;251;p7"/>
          <p:cNvGrpSpPr/>
          <p:nvPr/>
        </p:nvGrpSpPr>
        <p:grpSpPr>
          <a:xfrm>
            <a:off x="-402715" y="294938"/>
            <a:ext cx="9564678" cy="4857310"/>
            <a:chOff x="-402715" y="294938"/>
            <a:chExt cx="9564678" cy="4857310"/>
          </a:xfrm>
        </p:grpSpPr>
        <p:sp>
          <p:nvSpPr>
            <p:cNvPr id="252" name="Google Shape;252;p7"/>
            <p:cNvSpPr/>
            <p:nvPr/>
          </p:nvSpPr>
          <p:spPr>
            <a:xfrm>
              <a:off x="-2925" y="3984777"/>
              <a:ext cx="9141155" cy="1147280"/>
            </a:xfrm>
            <a:custGeom>
              <a:avLst/>
              <a:gdLst/>
              <a:ahLst/>
              <a:cxnLst/>
              <a:rect l="l" t="t" r="r" b="b"/>
              <a:pathLst>
                <a:path w="6873049" h="1322513" extrusionOk="0">
                  <a:moveTo>
                    <a:pt x="6452712" y="461358"/>
                  </a:moveTo>
                  <a:cubicBezTo>
                    <a:pt x="6350890" y="447356"/>
                    <a:pt x="6271832" y="369823"/>
                    <a:pt x="6178011" y="328770"/>
                  </a:cubicBezTo>
                  <a:cubicBezTo>
                    <a:pt x="6073902" y="283240"/>
                    <a:pt x="5953411" y="284193"/>
                    <a:pt x="5842350" y="310006"/>
                  </a:cubicBezTo>
                  <a:cubicBezTo>
                    <a:pt x="5731288" y="335818"/>
                    <a:pt x="5630514" y="377347"/>
                    <a:pt x="5527834" y="425925"/>
                  </a:cubicBezTo>
                  <a:cubicBezTo>
                    <a:pt x="5420106" y="344105"/>
                    <a:pt x="5282851" y="300290"/>
                    <a:pt x="5146453" y="304100"/>
                  </a:cubicBezTo>
                  <a:cubicBezTo>
                    <a:pt x="5010055" y="307910"/>
                    <a:pt x="4851654" y="353344"/>
                    <a:pt x="4748880" y="441069"/>
                  </a:cubicBezTo>
                  <a:cubicBezTo>
                    <a:pt x="4629246" y="369156"/>
                    <a:pt x="4473607" y="400207"/>
                    <a:pt x="4343019" y="450880"/>
                  </a:cubicBezTo>
                  <a:cubicBezTo>
                    <a:pt x="4212432" y="501458"/>
                    <a:pt x="4082987" y="570514"/>
                    <a:pt x="3942588" y="568800"/>
                  </a:cubicBezTo>
                  <a:cubicBezTo>
                    <a:pt x="3680079" y="565561"/>
                    <a:pt x="3479959" y="320483"/>
                    <a:pt x="3220498" y="281431"/>
                  </a:cubicBezTo>
                  <a:cubicBezTo>
                    <a:pt x="2946940" y="240187"/>
                    <a:pt x="2694051" y="420686"/>
                    <a:pt x="2418207" y="398016"/>
                  </a:cubicBezTo>
                  <a:cubicBezTo>
                    <a:pt x="2279809" y="225709"/>
                    <a:pt x="2078165" y="102837"/>
                    <a:pt x="1858899" y="57117"/>
                  </a:cubicBezTo>
                  <a:cubicBezTo>
                    <a:pt x="1639634" y="11397"/>
                    <a:pt x="1404176" y="43401"/>
                    <a:pt x="1205865" y="145699"/>
                  </a:cubicBezTo>
                  <a:cubicBezTo>
                    <a:pt x="1108901" y="195706"/>
                    <a:pt x="1006317" y="264476"/>
                    <a:pt x="899636" y="239425"/>
                  </a:cubicBezTo>
                  <a:cubicBezTo>
                    <a:pt x="818007" y="220280"/>
                    <a:pt x="760857" y="151033"/>
                    <a:pt x="694563" y="100646"/>
                  </a:cubicBezTo>
                  <a:cubicBezTo>
                    <a:pt x="593979" y="24256"/>
                    <a:pt x="462058" y="-11559"/>
                    <a:pt x="335566" y="3300"/>
                  </a:cubicBezTo>
                  <a:cubicBezTo>
                    <a:pt x="209074" y="18160"/>
                    <a:pt x="89535" y="83406"/>
                    <a:pt x="10383" y="180942"/>
                  </a:cubicBezTo>
                  <a:cubicBezTo>
                    <a:pt x="6763" y="185418"/>
                    <a:pt x="3429" y="189990"/>
                    <a:pt x="0" y="194562"/>
                  </a:cubicBezTo>
                  <a:lnTo>
                    <a:pt x="0" y="1322513"/>
                  </a:lnTo>
                  <a:lnTo>
                    <a:pt x="6873050" y="1322513"/>
                  </a:lnTo>
                  <a:lnTo>
                    <a:pt x="6873050" y="429068"/>
                  </a:lnTo>
                  <a:cubicBezTo>
                    <a:pt x="6742843" y="371632"/>
                    <a:pt x="6594158" y="480789"/>
                    <a:pt x="6452712" y="461262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3" name="Google Shape;253;p7"/>
            <p:cNvGrpSpPr/>
            <p:nvPr/>
          </p:nvGrpSpPr>
          <p:grpSpPr>
            <a:xfrm flipH="1">
              <a:off x="7318885" y="4045917"/>
              <a:ext cx="1843078" cy="808698"/>
              <a:chOff x="-25985" y="4224317"/>
              <a:chExt cx="1843078" cy="808698"/>
            </a:xfrm>
          </p:grpSpPr>
          <p:sp>
            <p:nvSpPr>
              <p:cNvPr id="254" name="Google Shape;254;p7"/>
              <p:cNvSpPr/>
              <p:nvPr/>
            </p:nvSpPr>
            <p:spPr>
              <a:xfrm>
                <a:off x="-25985" y="4224317"/>
                <a:ext cx="1843078" cy="808698"/>
              </a:xfrm>
              <a:custGeom>
                <a:avLst/>
                <a:gdLst/>
                <a:ahLst/>
                <a:cxnLst/>
                <a:rect l="l" t="t" r="r" b="b"/>
                <a:pathLst>
                  <a:path w="1204626" h="528561" extrusionOk="0">
                    <a:moveTo>
                      <a:pt x="1204532" y="500642"/>
                    </a:moveTo>
                    <a:cubicBezTo>
                      <a:pt x="1197578" y="430728"/>
                      <a:pt x="1152716" y="368530"/>
                      <a:pt x="1095375" y="349194"/>
                    </a:cubicBezTo>
                    <a:cubicBezTo>
                      <a:pt x="1038035" y="329859"/>
                      <a:pt x="976598" y="365196"/>
                      <a:pt x="938689" y="419965"/>
                    </a:cubicBezTo>
                    <a:cubicBezTo>
                      <a:pt x="906399" y="332907"/>
                      <a:pt x="835438" y="267565"/>
                      <a:pt x="755904" y="251658"/>
                    </a:cubicBezTo>
                    <a:cubicBezTo>
                      <a:pt x="676275" y="235751"/>
                      <a:pt x="587312" y="253182"/>
                      <a:pt x="531400" y="322715"/>
                    </a:cubicBezTo>
                    <a:cubicBezTo>
                      <a:pt x="540353" y="277376"/>
                      <a:pt x="522827" y="226703"/>
                      <a:pt x="489585" y="201842"/>
                    </a:cubicBezTo>
                    <a:cubicBezTo>
                      <a:pt x="456343" y="176982"/>
                      <a:pt x="404146" y="172505"/>
                      <a:pt x="372904" y="201271"/>
                    </a:cubicBezTo>
                    <a:cubicBezTo>
                      <a:pt x="392239" y="139644"/>
                      <a:pt x="365665" y="66683"/>
                      <a:pt x="319373" y="30869"/>
                    </a:cubicBezTo>
                    <a:cubicBezTo>
                      <a:pt x="273082" y="-4945"/>
                      <a:pt x="212027" y="-7422"/>
                      <a:pt x="158877" y="12295"/>
                    </a:cubicBezTo>
                    <a:cubicBezTo>
                      <a:pt x="105728" y="32012"/>
                      <a:pt x="59341" y="71636"/>
                      <a:pt x="17812" y="115546"/>
                    </a:cubicBezTo>
                    <a:lnTo>
                      <a:pt x="0" y="528550"/>
                    </a:lnTo>
                    <a:cubicBezTo>
                      <a:pt x="12954" y="529217"/>
                      <a:pt x="34766" y="499308"/>
                      <a:pt x="47435" y="502451"/>
                    </a:cubicBezTo>
                    <a:lnTo>
                      <a:pt x="1204627" y="50064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7"/>
              <p:cNvSpPr/>
              <p:nvPr/>
            </p:nvSpPr>
            <p:spPr>
              <a:xfrm>
                <a:off x="308475" y="4415593"/>
                <a:ext cx="436810" cy="422915"/>
              </a:xfrm>
              <a:custGeom>
                <a:avLst/>
                <a:gdLst/>
                <a:ahLst/>
                <a:cxnLst/>
                <a:rect l="l" t="t" r="r" b="b"/>
                <a:pathLst>
                  <a:path w="285497" h="276415" extrusionOk="0">
                    <a:moveTo>
                      <a:pt x="0" y="0"/>
                    </a:moveTo>
                    <a:cubicBezTo>
                      <a:pt x="35433" y="3238"/>
                      <a:pt x="68770" y="26289"/>
                      <a:pt x="86392" y="59627"/>
                    </a:cubicBezTo>
                    <a:cubicBezTo>
                      <a:pt x="104013" y="92964"/>
                      <a:pt x="105537" y="135731"/>
                      <a:pt x="90201" y="170402"/>
                    </a:cubicBezTo>
                    <a:cubicBezTo>
                      <a:pt x="131921" y="154019"/>
                      <a:pt x="177736" y="144875"/>
                      <a:pt x="218694" y="163354"/>
                    </a:cubicBezTo>
                    <a:cubicBezTo>
                      <a:pt x="259651" y="181832"/>
                      <a:pt x="291274" y="228981"/>
                      <a:pt x="284607" y="276415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56;p7"/>
              <p:cNvSpPr/>
              <p:nvPr/>
            </p:nvSpPr>
            <p:spPr>
              <a:xfrm>
                <a:off x="175186" y="4665667"/>
                <a:ext cx="327752" cy="256382"/>
              </a:xfrm>
              <a:custGeom>
                <a:avLst/>
                <a:gdLst/>
                <a:ahLst/>
                <a:cxnLst/>
                <a:rect l="l" t="t" r="r" b="b"/>
                <a:pathLst>
                  <a:path w="214217" h="167570" extrusionOk="0">
                    <a:moveTo>
                      <a:pt x="0" y="9741"/>
                    </a:moveTo>
                    <a:cubicBezTo>
                      <a:pt x="47435" y="-8452"/>
                      <a:pt x="102679" y="-832"/>
                      <a:pt x="144209" y="29839"/>
                    </a:cubicBezTo>
                    <a:cubicBezTo>
                      <a:pt x="185738" y="60509"/>
                      <a:pt x="212598" y="113278"/>
                      <a:pt x="214217" y="167570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7" name="Google Shape;257;p7"/>
            <p:cNvGrpSpPr/>
            <p:nvPr/>
          </p:nvGrpSpPr>
          <p:grpSpPr>
            <a:xfrm rot="208447">
              <a:off x="5461294" y="4115447"/>
              <a:ext cx="2318122" cy="773841"/>
              <a:chOff x="762295" y="4190998"/>
              <a:chExt cx="2318034" cy="773811"/>
            </a:xfrm>
          </p:grpSpPr>
          <p:sp>
            <p:nvSpPr>
              <p:cNvPr id="258" name="Google Shape;258;p7"/>
              <p:cNvSpPr/>
              <p:nvPr/>
            </p:nvSpPr>
            <p:spPr>
              <a:xfrm>
                <a:off x="762295" y="4190998"/>
                <a:ext cx="2318034" cy="773811"/>
              </a:xfrm>
              <a:custGeom>
                <a:avLst/>
                <a:gdLst/>
                <a:ahLst/>
                <a:cxnLst/>
                <a:rect l="l" t="t" r="r" b="b"/>
                <a:pathLst>
                  <a:path w="1515055" h="505759" extrusionOk="0">
                    <a:moveTo>
                      <a:pt x="1514915" y="462992"/>
                    </a:moveTo>
                    <a:cubicBezTo>
                      <a:pt x="1515295" y="420130"/>
                      <a:pt x="1515581" y="376696"/>
                      <a:pt x="1506151" y="335262"/>
                    </a:cubicBezTo>
                    <a:cubicBezTo>
                      <a:pt x="1496721" y="293828"/>
                      <a:pt x="1476052" y="254014"/>
                      <a:pt x="1443667" y="233249"/>
                    </a:cubicBezTo>
                    <a:cubicBezTo>
                      <a:pt x="1411282" y="212485"/>
                      <a:pt x="1363657" y="201817"/>
                      <a:pt x="1338797" y="233630"/>
                    </a:cubicBezTo>
                    <a:cubicBezTo>
                      <a:pt x="1317366" y="183433"/>
                      <a:pt x="1268121" y="151144"/>
                      <a:pt x="1219830" y="155430"/>
                    </a:cubicBezTo>
                    <a:cubicBezTo>
                      <a:pt x="1171538" y="159716"/>
                      <a:pt x="1116103" y="176861"/>
                      <a:pt x="1101529" y="230201"/>
                    </a:cubicBezTo>
                    <a:cubicBezTo>
                      <a:pt x="1068573" y="137714"/>
                      <a:pt x="1012089" y="50750"/>
                      <a:pt x="931318" y="14936"/>
                    </a:cubicBezTo>
                    <a:cubicBezTo>
                      <a:pt x="850546" y="-20782"/>
                      <a:pt x="736912" y="7793"/>
                      <a:pt x="699765" y="98185"/>
                    </a:cubicBezTo>
                    <a:cubicBezTo>
                      <a:pt x="644805" y="45607"/>
                      <a:pt x="565938" y="28557"/>
                      <a:pt x="498216" y="54656"/>
                    </a:cubicBezTo>
                    <a:cubicBezTo>
                      <a:pt x="430493" y="80754"/>
                      <a:pt x="379915" y="142381"/>
                      <a:pt x="363246" y="222581"/>
                    </a:cubicBezTo>
                    <a:cubicBezTo>
                      <a:pt x="363437" y="162193"/>
                      <a:pt x="318003" y="109805"/>
                      <a:pt x="266663" y="98470"/>
                    </a:cubicBezTo>
                    <a:cubicBezTo>
                      <a:pt x="215419" y="87136"/>
                      <a:pt x="161793" y="110758"/>
                      <a:pt x="121597" y="149334"/>
                    </a:cubicBezTo>
                    <a:cubicBezTo>
                      <a:pt x="81402" y="187910"/>
                      <a:pt x="52827" y="239917"/>
                      <a:pt x="27776" y="292971"/>
                    </a:cubicBezTo>
                    <a:cubicBezTo>
                      <a:pt x="-6228" y="364790"/>
                      <a:pt x="-16896" y="459754"/>
                      <a:pt x="41683" y="505759"/>
                    </a:cubicBezTo>
                    <a:lnTo>
                      <a:pt x="1514915" y="462897"/>
                    </a:lnTo>
                    <a:close/>
                  </a:path>
                </a:pathLst>
              </a:custGeom>
              <a:solidFill>
                <a:srgbClr val="43847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259;p7"/>
              <p:cNvSpPr/>
              <p:nvPr/>
            </p:nvSpPr>
            <p:spPr>
              <a:xfrm>
                <a:off x="1135593" y="4527789"/>
                <a:ext cx="323089" cy="195335"/>
              </a:xfrm>
              <a:custGeom>
                <a:avLst/>
                <a:gdLst/>
                <a:ahLst/>
                <a:cxnLst/>
                <a:rect l="l" t="t" r="r" b="b"/>
                <a:pathLst>
                  <a:path w="211169" h="127670" extrusionOk="0">
                    <a:moveTo>
                      <a:pt x="0" y="120756"/>
                    </a:moveTo>
                    <a:cubicBezTo>
                      <a:pt x="2857" y="82561"/>
                      <a:pt x="28861" y="48176"/>
                      <a:pt x="61246" y="39698"/>
                    </a:cubicBezTo>
                    <a:cubicBezTo>
                      <a:pt x="93631" y="31221"/>
                      <a:pt x="129826" y="49223"/>
                      <a:pt x="146685" y="82275"/>
                    </a:cubicBezTo>
                    <a:cubicBezTo>
                      <a:pt x="150781" y="90276"/>
                      <a:pt x="153829" y="99515"/>
                      <a:pt x="152876" y="108660"/>
                    </a:cubicBezTo>
                    <a:cubicBezTo>
                      <a:pt x="151924" y="117899"/>
                      <a:pt x="145732" y="126852"/>
                      <a:pt x="137731" y="127614"/>
                    </a:cubicBezTo>
                    <a:cubicBezTo>
                      <a:pt x="127730" y="128567"/>
                      <a:pt x="120015" y="117327"/>
                      <a:pt x="116491" y="106373"/>
                    </a:cubicBezTo>
                    <a:cubicBezTo>
                      <a:pt x="106966" y="76846"/>
                      <a:pt x="114586" y="40937"/>
                      <a:pt x="134874" y="19887"/>
                    </a:cubicBezTo>
                    <a:cubicBezTo>
                      <a:pt x="155162" y="-1164"/>
                      <a:pt x="186785" y="-6117"/>
                      <a:pt x="211169" y="7980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" name="Google Shape;260;p7"/>
              <p:cNvSpPr/>
              <p:nvPr/>
            </p:nvSpPr>
            <p:spPr>
              <a:xfrm>
                <a:off x="1695405" y="4365934"/>
                <a:ext cx="385607" cy="296113"/>
              </a:xfrm>
              <a:custGeom>
                <a:avLst/>
                <a:gdLst/>
                <a:ahLst/>
                <a:cxnLst/>
                <a:rect l="l" t="t" r="r" b="b"/>
                <a:pathLst>
                  <a:path w="252031" h="193538" extrusionOk="0">
                    <a:moveTo>
                      <a:pt x="0" y="5611"/>
                    </a:moveTo>
                    <a:cubicBezTo>
                      <a:pt x="29432" y="-7248"/>
                      <a:pt x="65246" y="2563"/>
                      <a:pt x="86678" y="29233"/>
                    </a:cubicBezTo>
                    <a:cubicBezTo>
                      <a:pt x="108109" y="55903"/>
                      <a:pt x="113824" y="98003"/>
                      <a:pt x="100489" y="130960"/>
                    </a:cubicBezTo>
                    <a:cubicBezTo>
                      <a:pt x="126206" y="112957"/>
                      <a:pt x="170783" y="100575"/>
                      <a:pt x="198215" y="114767"/>
                    </a:cubicBezTo>
                    <a:cubicBezTo>
                      <a:pt x="225647" y="128959"/>
                      <a:pt x="246412" y="159344"/>
                      <a:pt x="252031" y="193539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" name="Google Shape;261;p7"/>
              <p:cNvSpPr/>
              <p:nvPr/>
            </p:nvSpPr>
            <p:spPr>
              <a:xfrm>
                <a:off x="2369276" y="4558455"/>
                <a:ext cx="299188" cy="205025"/>
              </a:xfrm>
              <a:custGeom>
                <a:avLst/>
                <a:gdLst/>
                <a:ahLst/>
                <a:cxnLst/>
                <a:rect l="l" t="t" r="r" b="b"/>
                <a:pathLst>
                  <a:path w="195548" h="134003" extrusionOk="0">
                    <a:moveTo>
                      <a:pt x="0" y="49364"/>
                    </a:moveTo>
                    <a:cubicBezTo>
                      <a:pt x="1429" y="24409"/>
                      <a:pt x="20860" y="3359"/>
                      <a:pt x="42291" y="406"/>
                    </a:cubicBezTo>
                    <a:cubicBezTo>
                      <a:pt x="63818" y="-2547"/>
                      <a:pt x="85630" y="10884"/>
                      <a:pt x="97917" y="31553"/>
                    </a:cubicBezTo>
                    <a:cubicBezTo>
                      <a:pt x="110204" y="52222"/>
                      <a:pt x="113443" y="78892"/>
                      <a:pt x="109442" y="103467"/>
                    </a:cubicBezTo>
                    <a:cubicBezTo>
                      <a:pt x="107252" y="116992"/>
                      <a:pt x="100870" y="132137"/>
                      <a:pt x="89059" y="133851"/>
                    </a:cubicBezTo>
                    <a:cubicBezTo>
                      <a:pt x="80867" y="135089"/>
                      <a:pt x="72866" y="128613"/>
                      <a:pt x="69247" y="120135"/>
                    </a:cubicBezTo>
                    <a:cubicBezTo>
                      <a:pt x="65627" y="111658"/>
                      <a:pt x="65913" y="101371"/>
                      <a:pt x="68199" y="92227"/>
                    </a:cubicBezTo>
                    <a:cubicBezTo>
                      <a:pt x="75438" y="62985"/>
                      <a:pt x="102299" y="43459"/>
                      <a:pt x="128588" y="43840"/>
                    </a:cubicBezTo>
                    <a:cubicBezTo>
                      <a:pt x="154877" y="44221"/>
                      <a:pt x="179546" y="61938"/>
                      <a:pt x="195549" y="86226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2" name="Google Shape;262;p7"/>
            <p:cNvGrpSpPr/>
            <p:nvPr/>
          </p:nvGrpSpPr>
          <p:grpSpPr>
            <a:xfrm>
              <a:off x="1422" y="4813626"/>
              <a:ext cx="9141155" cy="338622"/>
              <a:chOff x="1422" y="4813626"/>
              <a:chExt cx="9141155" cy="338622"/>
            </a:xfrm>
          </p:grpSpPr>
          <p:sp>
            <p:nvSpPr>
              <p:cNvPr id="263" name="Google Shape;263;p7"/>
              <p:cNvSpPr/>
              <p:nvPr/>
            </p:nvSpPr>
            <p:spPr>
              <a:xfrm>
                <a:off x="1422" y="4813626"/>
                <a:ext cx="9141155" cy="338622"/>
              </a:xfrm>
              <a:custGeom>
                <a:avLst/>
                <a:gdLst/>
                <a:ahLst/>
                <a:cxnLst/>
                <a:rect l="l" t="t" r="r" b="b"/>
                <a:pathLst>
                  <a:path w="6873049" h="254603" extrusionOk="0">
                    <a:moveTo>
                      <a:pt x="0" y="0"/>
                    </a:moveTo>
                    <a:lnTo>
                      <a:pt x="6873050" y="0"/>
                    </a:lnTo>
                    <a:lnTo>
                      <a:pt x="6873050" y="254603"/>
                    </a:lnTo>
                    <a:lnTo>
                      <a:pt x="0" y="25460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64" name="Google Shape;264;p7"/>
              <p:cNvGrpSpPr/>
              <p:nvPr/>
            </p:nvGrpSpPr>
            <p:grpSpPr>
              <a:xfrm>
                <a:off x="408983" y="4937484"/>
                <a:ext cx="8326033" cy="113087"/>
                <a:chOff x="408983" y="4937484"/>
                <a:chExt cx="8326033" cy="113087"/>
              </a:xfrm>
            </p:grpSpPr>
            <p:grpSp>
              <p:nvGrpSpPr>
                <p:cNvPr id="265" name="Google Shape;265;p7"/>
                <p:cNvGrpSpPr/>
                <p:nvPr/>
              </p:nvGrpSpPr>
              <p:grpSpPr>
                <a:xfrm flipH="1">
                  <a:off x="3116092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266" name="Google Shape;266;p7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7" name="Google Shape;267;p7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" name="Google Shape;268;p7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9" name="Google Shape;269;p7"/>
                <p:cNvGrpSpPr/>
                <p:nvPr/>
              </p:nvGrpSpPr>
              <p:grpSpPr>
                <a:xfrm>
                  <a:off x="408984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270" name="Google Shape;270;p7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" name="Google Shape;271;p7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2" name="Google Shape;272;p7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3" name="Google Shape;273;p7"/>
                <p:cNvGrpSpPr/>
                <p:nvPr/>
              </p:nvGrpSpPr>
              <p:grpSpPr>
                <a:xfrm>
                  <a:off x="8530309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274" name="Google Shape;274;p7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" name="Google Shape;275;p7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" name="Google Shape;276;p7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7" name="Google Shape;277;p7"/>
                <p:cNvGrpSpPr/>
                <p:nvPr/>
              </p:nvGrpSpPr>
              <p:grpSpPr>
                <a:xfrm>
                  <a:off x="5823200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278" name="Google Shape;278;p7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9" name="Google Shape;279;p7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0" name="Google Shape;280;p7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grpSp>
          <p:nvGrpSpPr>
            <p:cNvPr id="281" name="Google Shape;281;p7"/>
            <p:cNvGrpSpPr/>
            <p:nvPr/>
          </p:nvGrpSpPr>
          <p:grpSpPr>
            <a:xfrm>
              <a:off x="8552352" y="304398"/>
              <a:ext cx="461179" cy="461210"/>
              <a:chOff x="2957865" y="5957044"/>
              <a:chExt cx="794178" cy="794231"/>
            </a:xfrm>
          </p:grpSpPr>
          <p:sp>
            <p:nvSpPr>
              <p:cNvPr id="282" name="Google Shape;282;p7"/>
              <p:cNvSpPr/>
              <p:nvPr/>
            </p:nvSpPr>
            <p:spPr>
              <a:xfrm>
                <a:off x="2957865" y="5957044"/>
                <a:ext cx="794178" cy="794231"/>
              </a:xfrm>
              <a:custGeom>
                <a:avLst/>
                <a:gdLst/>
                <a:ahLst/>
                <a:cxnLst/>
                <a:rect l="l" t="t" r="r" b="b"/>
                <a:pathLst>
                  <a:path w="794178" h="794231" extrusionOk="0">
                    <a:moveTo>
                      <a:pt x="201182" y="424150"/>
                    </a:moveTo>
                    <a:cubicBezTo>
                      <a:pt x="80015" y="392411"/>
                      <a:pt x="-9786" y="333851"/>
                      <a:pt x="856" y="293462"/>
                    </a:cubicBezTo>
                    <a:cubicBezTo>
                      <a:pt x="11498" y="253073"/>
                      <a:pt x="118475" y="245792"/>
                      <a:pt x="239642" y="277593"/>
                    </a:cubicBezTo>
                    <a:cubicBezTo>
                      <a:pt x="176413" y="169557"/>
                      <a:pt x="154321" y="64696"/>
                      <a:pt x="190353" y="43661"/>
                    </a:cubicBezTo>
                    <a:cubicBezTo>
                      <a:pt x="226386" y="22627"/>
                      <a:pt x="307039" y="93136"/>
                      <a:pt x="370205" y="201420"/>
                    </a:cubicBezTo>
                    <a:cubicBezTo>
                      <a:pt x="401943" y="80192"/>
                      <a:pt x="460566" y="-9734"/>
                      <a:pt x="501017" y="846"/>
                    </a:cubicBezTo>
                    <a:cubicBezTo>
                      <a:pt x="541406" y="11425"/>
                      <a:pt x="548438" y="118527"/>
                      <a:pt x="516638" y="239756"/>
                    </a:cubicBezTo>
                    <a:cubicBezTo>
                      <a:pt x="624797" y="176341"/>
                      <a:pt x="729659" y="154435"/>
                      <a:pt x="750756" y="190467"/>
                    </a:cubicBezTo>
                    <a:cubicBezTo>
                      <a:pt x="771852" y="226500"/>
                      <a:pt x="701156" y="307029"/>
                      <a:pt x="593059" y="370132"/>
                    </a:cubicBezTo>
                    <a:cubicBezTo>
                      <a:pt x="714225" y="401871"/>
                      <a:pt x="803964" y="460680"/>
                      <a:pt x="793322" y="501069"/>
                    </a:cubicBezTo>
                    <a:cubicBezTo>
                      <a:pt x="782743" y="541458"/>
                      <a:pt x="675765" y="548428"/>
                      <a:pt x="554599" y="516689"/>
                    </a:cubicBezTo>
                    <a:cubicBezTo>
                      <a:pt x="617827" y="624724"/>
                      <a:pt x="639920" y="729586"/>
                      <a:pt x="603825" y="750869"/>
                    </a:cubicBezTo>
                    <a:cubicBezTo>
                      <a:pt x="567792" y="771904"/>
                      <a:pt x="487201" y="701084"/>
                      <a:pt x="423974" y="593111"/>
                    </a:cubicBezTo>
                    <a:cubicBezTo>
                      <a:pt x="392235" y="714339"/>
                      <a:pt x="333674" y="804016"/>
                      <a:pt x="293223" y="793374"/>
                    </a:cubicBezTo>
                    <a:cubicBezTo>
                      <a:pt x="252772" y="782732"/>
                      <a:pt x="245740" y="675942"/>
                      <a:pt x="277541" y="554713"/>
                    </a:cubicBezTo>
                    <a:cubicBezTo>
                      <a:pt x="169443" y="617817"/>
                      <a:pt x="64520" y="640034"/>
                      <a:pt x="43423" y="604001"/>
                    </a:cubicBezTo>
                    <a:cubicBezTo>
                      <a:pt x="22388" y="567720"/>
                      <a:pt x="93022" y="487191"/>
                      <a:pt x="201120" y="42402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283;p7"/>
              <p:cNvSpPr/>
              <p:nvPr/>
            </p:nvSpPr>
            <p:spPr>
              <a:xfrm>
                <a:off x="3072388" y="6281953"/>
                <a:ext cx="276661" cy="71547"/>
              </a:xfrm>
              <a:custGeom>
                <a:avLst/>
                <a:gdLst/>
                <a:ahLst/>
                <a:cxnLst/>
                <a:rect l="l" t="t" r="r" b="b"/>
                <a:pathLst>
                  <a:path w="276661" h="71547" extrusionOk="0">
                    <a:moveTo>
                      <a:pt x="1027" y="3030"/>
                    </a:moveTo>
                    <a:cubicBezTo>
                      <a:pt x="45337" y="17779"/>
                      <a:pt x="91015" y="30910"/>
                      <a:pt x="137129" y="42050"/>
                    </a:cubicBezTo>
                    <a:cubicBezTo>
                      <a:pt x="183306" y="53252"/>
                      <a:pt x="229855" y="62524"/>
                      <a:pt x="275596" y="71548"/>
                    </a:cubicBezTo>
                    <a:cubicBezTo>
                      <a:pt x="276094" y="71486"/>
                      <a:pt x="276529" y="71361"/>
                      <a:pt x="276654" y="70677"/>
                    </a:cubicBezTo>
                    <a:cubicBezTo>
                      <a:pt x="276716" y="70241"/>
                      <a:pt x="276405" y="69930"/>
                      <a:pt x="275970" y="69805"/>
                    </a:cubicBezTo>
                    <a:cubicBezTo>
                      <a:pt x="221392" y="57981"/>
                      <a:pt x="165881" y="44788"/>
                      <a:pt x="110867" y="30599"/>
                    </a:cubicBezTo>
                    <a:cubicBezTo>
                      <a:pt x="74088" y="21202"/>
                      <a:pt x="37558" y="11369"/>
                      <a:pt x="2023" y="43"/>
                    </a:cubicBezTo>
                    <a:cubicBezTo>
                      <a:pt x="1214" y="-144"/>
                      <a:pt x="342" y="292"/>
                      <a:pt x="94" y="1101"/>
                    </a:cubicBezTo>
                    <a:cubicBezTo>
                      <a:pt x="-217" y="1910"/>
                      <a:pt x="280" y="2719"/>
                      <a:pt x="1090" y="296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" name="Google Shape;284;p7"/>
              <p:cNvSpPr/>
              <p:nvPr/>
            </p:nvSpPr>
            <p:spPr>
              <a:xfrm>
                <a:off x="3123242" y="6364696"/>
                <a:ext cx="218816" cy="119938"/>
              </a:xfrm>
              <a:custGeom>
                <a:avLst/>
                <a:gdLst/>
                <a:ahLst/>
                <a:cxnLst/>
                <a:rect l="l" t="t" r="r" b="b"/>
                <a:pathLst>
                  <a:path w="218816" h="119938" extrusionOk="0">
                    <a:moveTo>
                      <a:pt x="2137" y="119679"/>
                    </a:moveTo>
                    <a:cubicBezTo>
                      <a:pt x="32444" y="103748"/>
                      <a:pt x="62627" y="87069"/>
                      <a:pt x="92561" y="69893"/>
                    </a:cubicBezTo>
                    <a:cubicBezTo>
                      <a:pt x="112475" y="58443"/>
                      <a:pt x="132203" y="46681"/>
                      <a:pt x="152242" y="35728"/>
                    </a:cubicBezTo>
                    <a:cubicBezTo>
                      <a:pt x="173774" y="24028"/>
                      <a:pt x="195618" y="12577"/>
                      <a:pt x="217959" y="2682"/>
                    </a:cubicBezTo>
                    <a:cubicBezTo>
                      <a:pt x="218643" y="2434"/>
                      <a:pt x="219017" y="1625"/>
                      <a:pt x="218706" y="816"/>
                    </a:cubicBezTo>
                    <a:cubicBezTo>
                      <a:pt x="218395" y="69"/>
                      <a:pt x="217585" y="-180"/>
                      <a:pt x="216839" y="131"/>
                    </a:cubicBezTo>
                    <a:cubicBezTo>
                      <a:pt x="186532" y="12702"/>
                      <a:pt x="156971" y="27078"/>
                      <a:pt x="128095" y="42947"/>
                    </a:cubicBezTo>
                    <a:cubicBezTo>
                      <a:pt x="85031" y="66595"/>
                      <a:pt x="43397" y="93355"/>
                      <a:pt x="706" y="117314"/>
                    </a:cubicBezTo>
                    <a:cubicBezTo>
                      <a:pt x="22" y="117563"/>
                      <a:pt x="-165" y="118435"/>
                      <a:pt x="146" y="119181"/>
                    </a:cubicBezTo>
                    <a:cubicBezTo>
                      <a:pt x="457" y="119928"/>
                      <a:pt x="1390" y="120177"/>
                      <a:pt x="2075" y="119679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7"/>
              <p:cNvSpPr/>
              <p:nvPr/>
            </p:nvSpPr>
            <p:spPr>
              <a:xfrm>
                <a:off x="3283223" y="6359074"/>
                <a:ext cx="53008" cy="248187"/>
              </a:xfrm>
              <a:custGeom>
                <a:avLst/>
                <a:gdLst/>
                <a:ahLst/>
                <a:cxnLst/>
                <a:rect l="l" t="t" r="r" b="b"/>
                <a:pathLst>
                  <a:path w="53008" h="248187" extrusionOk="0">
                    <a:moveTo>
                      <a:pt x="2778" y="247214"/>
                    </a:moveTo>
                    <a:lnTo>
                      <a:pt x="25928" y="118456"/>
                    </a:lnTo>
                    <a:lnTo>
                      <a:pt x="52999" y="1086"/>
                    </a:lnTo>
                    <a:cubicBezTo>
                      <a:pt x="53061" y="650"/>
                      <a:pt x="52813" y="152"/>
                      <a:pt x="52377" y="28"/>
                    </a:cubicBezTo>
                    <a:cubicBezTo>
                      <a:pt x="51941" y="-97"/>
                      <a:pt x="51506" y="214"/>
                      <a:pt x="51381" y="650"/>
                    </a:cubicBezTo>
                    <a:lnTo>
                      <a:pt x="21883" y="117398"/>
                    </a:lnTo>
                    <a:cubicBezTo>
                      <a:pt x="18958" y="130404"/>
                      <a:pt x="16344" y="143224"/>
                      <a:pt x="14291" y="156231"/>
                    </a:cubicBezTo>
                    <a:cubicBezTo>
                      <a:pt x="9374" y="186289"/>
                      <a:pt x="6014" y="216721"/>
                      <a:pt x="39" y="246530"/>
                    </a:cubicBezTo>
                    <a:cubicBezTo>
                      <a:pt x="-147" y="247401"/>
                      <a:pt x="350" y="248210"/>
                      <a:pt x="1097" y="248148"/>
                    </a:cubicBezTo>
                    <a:cubicBezTo>
                      <a:pt x="1844" y="248335"/>
                      <a:pt x="2591" y="247837"/>
                      <a:pt x="2715" y="247214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286;p7"/>
              <p:cNvSpPr/>
              <p:nvPr/>
            </p:nvSpPr>
            <p:spPr>
              <a:xfrm>
                <a:off x="3388200" y="6395788"/>
                <a:ext cx="85800" cy="193829"/>
              </a:xfrm>
              <a:custGeom>
                <a:avLst/>
                <a:gdLst/>
                <a:ahLst/>
                <a:cxnLst/>
                <a:rect l="l" t="t" r="r" b="b"/>
                <a:pathLst>
                  <a:path w="85800" h="193829" extrusionOk="0">
                    <a:moveTo>
                      <a:pt x="85679" y="191831"/>
                    </a:moveTo>
                    <a:cubicBezTo>
                      <a:pt x="85493" y="190213"/>
                      <a:pt x="85493" y="188844"/>
                      <a:pt x="85057" y="187599"/>
                    </a:cubicBezTo>
                    <a:cubicBezTo>
                      <a:pt x="81696" y="175464"/>
                      <a:pt x="75287" y="164511"/>
                      <a:pt x="70246" y="153060"/>
                    </a:cubicBezTo>
                    <a:cubicBezTo>
                      <a:pt x="48091" y="102154"/>
                      <a:pt x="25937" y="51248"/>
                      <a:pt x="2911" y="840"/>
                    </a:cubicBezTo>
                    <a:cubicBezTo>
                      <a:pt x="2599" y="93"/>
                      <a:pt x="1666" y="-156"/>
                      <a:pt x="919" y="93"/>
                    </a:cubicBezTo>
                    <a:cubicBezTo>
                      <a:pt x="172" y="342"/>
                      <a:pt x="-201" y="1400"/>
                      <a:pt x="110" y="2147"/>
                    </a:cubicBezTo>
                    <a:cubicBezTo>
                      <a:pt x="22265" y="53053"/>
                      <a:pt x="42677" y="104581"/>
                      <a:pt x="64894" y="155550"/>
                    </a:cubicBezTo>
                    <a:cubicBezTo>
                      <a:pt x="69873" y="167000"/>
                      <a:pt x="73669" y="179011"/>
                      <a:pt x="80390" y="189591"/>
                    </a:cubicBezTo>
                    <a:cubicBezTo>
                      <a:pt x="81199" y="190898"/>
                      <a:pt x="82194" y="191893"/>
                      <a:pt x="83128" y="193013"/>
                    </a:cubicBezTo>
                    <a:cubicBezTo>
                      <a:pt x="83439" y="193760"/>
                      <a:pt x="84248" y="194009"/>
                      <a:pt x="84995" y="193698"/>
                    </a:cubicBezTo>
                    <a:cubicBezTo>
                      <a:pt x="85679" y="193449"/>
                      <a:pt x="85991" y="192640"/>
                      <a:pt x="85679" y="19183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Google Shape;287;p7"/>
              <p:cNvSpPr/>
              <p:nvPr/>
            </p:nvSpPr>
            <p:spPr>
              <a:xfrm>
                <a:off x="3392075" y="6350855"/>
                <a:ext cx="200358" cy="69626"/>
              </a:xfrm>
              <a:custGeom>
                <a:avLst/>
                <a:gdLst/>
                <a:ahLst/>
                <a:cxnLst/>
                <a:rect l="l" t="t" r="r" b="b"/>
                <a:pathLst>
                  <a:path w="200358" h="69626" extrusionOk="0">
                    <a:moveTo>
                      <a:pt x="1401" y="4699"/>
                    </a:moveTo>
                    <a:cubicBezTo>
                      <a:pt x="20320" y="13038"/>
                      <a:pt x="39736" y="20382"/>
                      <a:pt x="59650" y="26729"/>
                    </a:cubicBezTo>
                    <a:cubicBezTo>
                      <a:pt x="105391" y="41852"/>
                      <a:pt x="152937" y="53427"/>
                      <a:pt x="197931" y="69483"/>
                    </a:cubicBezTo>
                    <a:cubicBezTo>
                      <a:pt x="198864" y="69919"/>
                      <a:pt x="199922" y="69296"/>
                      <a:pt x="200233" y="68487"/>
                    </a:cubicBezTo>
                    <a:cubicBezTo>
                      <a:pt x="200607" y="67429"/>
                      <a:pt x="200109" y="66434"/>
                      <a:pt x="199175" y="66185"/>
                    </a:cubicBezTo>
                    <a:cubicBezTo>
                      <a:pt x="154306" y="49693"/>
                      <a:pt x="106760" y="37931"/>
                      <a:pt x="61020" y="22560"/>
                    </a:cubicBezTo>
                    <a:cubicBezTo>
                      <a:pt x="41354" y="16025"/>
                      <a:pt x="22062" y="8744"/>
                      <a:pt x="3393" y="219"/>
                    </a:cubicBezTo>
                    <a:cubicBezTo>
                      <a:pt x="2210" y="-342"/>
                      <a:pt x="778" y="219"/>
                      <a:pt x="219" y="1401"/>
                    </a:cubicBezTo>
                    <a:cubicBezTo>
                      <a:pt x="-342" y="2583"/>
                      <a:pt x="219" y="4077"/>
                      <a:pt x="1401" y="4637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p7"/>
              <p:cNvSpPr/>
              <p:nvPr/>
            </p:nvSpPr>
            <p:spPr>
              <a:xfrm>
                <a:off x="3388573" y="6243342"/>
                <a:ext cx="172533" cy="83223"/>
              </a:xfrm>
              <a:custGeom>
                <a:avLst/>
                <a:gdLst/>
                <a:ahLst/>
                <a:cxnLst/>
                <a:rect l="l" t="t" r="r" b="b"/>
                <a:pathLst>
                  <a:path w="172533" h="83223" extrusionOk="0">
                    <a:moveTo>
                      <a:pt x="2040" y="83026"/>
                    </a:moveTo>
                    <a:cubicBezTo>
                      <a:pt x="29485" y="67468"/>
                      <a:pt x="57116" y="52843"/>
                      <a:pt x="85183" y="39463"/>
                    </a:cubicBezTo>
                    <a:cubicBezTo>
                      <a:pt x="113249" y="26083"/>
                      <a:pt x="141939" y="13761"/>
                      <a:pt x="171561" y="2809"/>
                    </a:cubicBezTo>
                    <a:cubicBezTo>
                      <a:pt x="172308" y="2560"/>
                      <a:pt x="172744" y="1751"/>
                      <a:pt x="172432" y="1004"/>
                    </a:cubicBezTo>
                    <a:cubicBezTo>
                      <a:pt x="172121" y="257"/>
                      <a:pt x="171312" y="-179"/>
                      <a:pt x="170503" y="70"/>
                    </a:cubicBezTo>
                    <a:cubicBezTo>
                      <a:pt x="140818" y="11023"/>
                      <a:pt x="112129" y="23345"/>
                      <a:pt x="83938" y="36912"/>
                    </a:cubicBezTo>
                    <a:cubicBezTo>
                      <a:pt x="55747" y="50479"/>
                      <a:pt x="28178" y="65103"/>
                      <a:pt x="734" y="80474"/>
                    </a:cubicBezTo>
                    <a:cubicBezTo>
                      <a:pt x="49" y="80972"/>
                      <a:pt x="-200" y="81781"/>
                      <a:pt x="173" y="82590"/>
                    </a:cubicBezTo>
                    <a:cubicBezTo>
                      <a:pt x="609" y="83150"/>
                      <a:pt x="1418" y="83399"/>
                      <a:pt x="2103" y="8308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7"/>
              <p:cNvSpPr/>
              <p:nvPr/>
            </p:nvSpPr>
            <p:spPr>
              <a:xfrm>
                <a:off x="3368133" y="6109259"/>
                <a:ext cx="70134" cy="209866"/>
              </a:xfrm>
              <a:custGeom>
                <a:avLst/>
                <a:gdLst/>
                <a:ahLst/>
                <a:cxnLst/>
                <a:rect l="l" t="t" r="r" b="b"/>
                <a:pathLst>
                  <a:path w="70134" h="209866" extrusionOk="0">
                    <a:moveTo>
                      <a:pt x="2939" y="208645"/>
                    </a:moveTo>
                    <a:cubicBezTo>
                      <a:pt x="3935" y="205969"/>
                      <a:pt x="5179" y="203356"/>
                      <a:pt x="6050" y="200431"/>
                    </a:cubicBezTo>
                    <a:cubicBezTo>
                      <a:pt x="13518" y="175787"/>
                      <a:pt x="19244" y="150209"/>
                      <a:pt x="27583" y="125565"/>
                    </a:cubicBezTo>
                    <a:cubicBezTo>
                      <a:pt x="41523" y="84119"/>
                      <a:pt x="57454" y="43232"/>
                      <a:pt x="70087" y="1847"/>
                    </a:cubicBezTo>
                    <a:cubicBezTo>
                      <a:pt x="70274" y="1225"/>
                      <a:pt x="69901" y="416"/>
                      <a:pt x="69154" y="43"/>
                    </a:cubicBezTo>
                    <a:cubicBezTo>
                      <a:pt x="68345" y="-144"/>
                      <a:pt x="67598" y="292"/>
                      <a:pt x="67287" y="1163"/>
                    </a:cubicBezTo>
                    <a:cubicBezTo>
                      <a:pt x="51729" y="48957"/>
                      <a:pt x="31192" y="96067"/>
                      <a:pt x="15510" y="144546"/>
                    </a:cubicBezTo>
                    <a:cubicBezTo>
                      <a:pt x="9473" y="163278"/>
                      <a:pt x="2254" y="182072"/>
                      <a:pt x="138" y="201426"/>
                    </a:cubicBezTo>
                    <a:cubicBezTo>
                      <a:pt x="-173" y="203853"/>
                      <a:pt x="138" y="205907"/>
                      <a:pt x="138" y="208210"/>
                    </a:cubicBezTo>
                    <a:cubicBezTo>
                      <a:pt x="-48" y="209081"/>
                      <a:pt x="512" y="209641"/>
                      <a:pt x="1259" y="209828"/>
                    </a:cubicBezTo>
                    <a:cubicBezTo>
                      <a:pt x="2005" y="210014"/>
                      <a:pt x="2752" y="209517"/>
                      <a:pt x="2939" y="20870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7"/>
              <p:cNvSpPr/>
              <p:nvPr/>
            </p:nvSpPr>
            <p:spPr>
              <a:xfrm>
                <a:off x="3178308" y="6082079"/>
                <a:ext cx="155149" cy="227956"/>
              </a:xfrm>
              <a:custGeom>
                <a:avLst/>
                <a:gdLst/>
                <a:ahLst/>
                <a:cxnLst/>
                <a:rect l="l" t="t" r="r" b="b"/>
                <a:pathLst>
                  <a:path w="155149" h="227956" extrusionOk="0">
                    <a:moveTo>
                      <a:pt x="154865" y="225868"/>
                    </a:moveTo>
                    <a:lnTo>
                      <a:pt x="2084" y="525"/>
                    </a:lnTo>
                    <a:cubicBezTo>
                      <a:pt x="1711" y="-35"/>
                      <a:pt x="1026" y="-222"/>
                      <a:pt x="466" y="338"/>
                    </a:cubicBezTo>
                    <a:cubicBezTo>
                      <a:pt x="-32" y="649"/>
                      <a:pt x="-156" y="1334"/>
                      <a:pt x="217" y="1832"/>
                    </a:cubicBezTo>
                    <a:cubicBezTo>
                      <a:pt x="36250" y="54107"/>
                      <a:pt x="69606" y="108187"/>
                      <a:pt x="105265" y="160773"/>
                    </a:cubicBezTo>
                    <a:cubicBezTo>
                      <a:pt x="120575" y="183239"/>
                      <a:pt x="136506" y="205456"/>
                      <a:pt x="152624" y="227486"/>
                    </a:cubicBezTo>
                    <a:cubicBezTo>
                      <a:pt x="153060" y="228046"/>
                      <a:pt x="153993" y="228046"/>
                      <a:pt x="154553" y="227797"/>
                    </a:cubicBezTo>
                    <a:cubicBezTo>
                      <a:pt x="155176" y="227299"/>
                      <a:pt x="155363" y="226428"/>
                      <a:pt x="154865" y="225868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7"/>
              <p:cNvSpPr/>
              <p:nvPr/>
            </p:nvSpPr>
            <p:spPr>
              <a:xfrm rot="-77336">
                <a:off x="3257174" y="6256591"/>
                <a:ext cx="195582" cy="195582"/>
              </a:xfrm>
              <a:custGeom>
                <a:avLst/>
                <a:gdLst/>
                <a:ahLst/>
                <a:cxnLst/>
                <a:rect l="l" t="t" r="r" b="b"/>
                <a:pathLst>
                  <a:path w="195533" h="195533" extrusionOk="0">
                    <a:moveTo>
                      <a:pt x="195534" y="97767"/>
                    </a:moveTo>
                    <a:cubicBezTo>
                      <a:pt x="195534" y="151762"/>
                      <a:pt x="151762" y="195534"/>
                      <a:pt x="97767" y="195534"/>
                    </a:cubicBezTo>
                    <a:cubicBezTo>
                      <a:pt x="43772" y="195534"/>
                      <a:pt x="0" y="151762"/>
                      <a:pt x="0" y="97767"/>
                    </a:cubicBezTo>
                    <a:cubicBezTo>
                      <a:pt x="0" y="43772"/>
                      <a:pt x="43772" y="0"/>
                      <a:pt x="97767" y="0"/>
                    </a:cubicBezTo>
                    <a:cubicBezTo>
                      <a:pt x="151762" y="0"/>
                      <a:pt x="195534" y="43772"/>
                      <a:pt x="195534" y="9776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2" name="Google Shape;292;p7"/>
            <p:cNvSpPr/>
            <p:nvPr/>
          </p:nvSpPr>
          <p:spPr>
            <a:xfrm>
              <a:off x="-402715" y="294938"/>
              <a:ext cx="927372" cy="382643"/>
            </a:xfrm>
            <a:custGeom>
              <a:avLst/>
              <a:gdLst/>
              <a:ahLst/>
              <a:cxnLst/>
              <a:rect l="l" t="t" r="r" b="b"/>
              <a:pathLst>
                <a:path w="1240631" h="511897" extrusionOk="0">
                  <a:moveTo>
                    <a:pt x="1114330" y="223171"/>
                  </a:moveTo>
                  <a:cubicBezTo>
                    <a:pt x="1104043" y="223171"/>
                    <a:pt x="1094137" y="223933"/>
                    <a:pt x="1084516" y="225362"/>
                  </a:cubicBezTo>
                  <a:cubicBezTo>
                    <a:pt x="1053656" y="174117"/>
                    <a:pt x="986409" y="137160"/>
                    <a:pt x="906589" y="131636"/>
                  </a:cubicBezTo>
                  <a:cubicBezTo>
                    <a:pt x="871442" y="55340"/>
                    <a:pt x="767905" y="0"/>
                    <a:pt x="645700" y="0"/>
                  </a:cubicBezTo>
                  <a:cubicBezTo>
                    <a:pt x="523494" y="0"/>
                    <a:pt x="418147" y="56293"/>
                    <a:pt x="383857" y="133636"/>
                  </a:cubicBezTo>
                  <a:cubicBezTo>
                    <a:pt x="381285" y="134493"/>
                    <a:pt x="378619" y="135350"/>
                    <a:pt x="375951" y="136208"/>
                  </a:cubicBezTo>
                  <a:cubicBezTo>
                    <a:pt x="321373" y="154019"/>
                    <a:pt x="275939" y="181737"/>
                    <a:pt x="246412" y="215075"/>
                  </a:cubicBezTo>
                  <a:cubicBezTo>
                    <a:pt x="221837" y="206978"/>
                    <a:pt x="192977" y="202311"/>
                    <a:pt x="162115" y="202311"/>
                  </a:cubicBezTo>
                  <a:cubicBezTo>
                    <a:pt x="72580" y="202311"/>
                    <a:pt x="0" y="241649"/>
                    <a:pt x="0" y="290036"/>
                  </a:cubicBezTo>
                  <a:cubicBezTo>
                    <a:pt x="0" y="338423"/>
                    <a:pt x="72580" y="377762"/>
                    <a:pt x="162115" y="377762"/>
                  </a:cubicBezTo>
                  <a:cubicBezTo>
                    <a:pt x="186404" y="377762"/>
                    <a:pt x="209455" y="374809"/>
                    <a:pt x="230124" y="369665"/>
                  </a:cubicBezTo>
                  <a:cubicBezTo>
                    <a:pt x="270605" y="433578"/>
                    <a:pt x="359664" y="474345"/>
                    <a:pt x="458914" y="486537"/>
                  </a:cubicBezTo>
                  <a:cubicBezTo>
                    <a:pt x="468344" y="487680"/>
                    <a:pt x="477964" y="488633"/>
                    <a:pt x="487585" y="489299"/>
                  </a:cubicBezTo>
                  <a:cubicBezTo>
                    <a:pt x="600170" y="520637"/>
                    <a:pt x="731425" y="520637"/>
                    <a:pt x="845820" y="481394"/>
                  </a:cubicBezTo>
                  <a:cubicBezTo>
                    <a:pt x="855059" y="480441"/>
                    <a:pt x="864298" y="479298"/>
                    <a:pt x="873347" y="477774"/>
                  </a:cubicBezTo>
                  <a:cubicBezTo>
                    <a:pt x="952881" y="464820"/>
                    <a:pt x="1022128" y="430435"/>
                    <a:pt x="1060418" y="381953"/>
                  </a:cubicBezTo>
                  <a:cubicBezTo>
                    <a:pt x="1063466" y="378905"/>
                    <a:pt x="1066324" y="375857"/>
                    <a:pt x="1069086" y="372713"/>
                  </a:cubicBezTo>
                  <a:cubicBezTo>
                    <a:pt x="1083087" y="375952"/>
                    <a:pt x="1098232" y="377762"/>
                    <a:pt x="1114139" y="377762"/>
                  </a:cubicBezTo>
                  <a:cubicBezTo>
                    <a:pt x="1183957" y="377762"/>
                    <a:pt x="1240631" y="343091"/>
                    <a:pt x="1240631" y="300419"/>
                  </a:cubicBezTo>
                  <a:cubicBezTo>
                    <a:pt x="1240631" y="257747"/>
                    <a:pt x="1184053" y="223076"/>
                    <a:pt x="1114139" y="2230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3" name="Google Shape;293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8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7"/>
          <p:cNvSpPr txBox="1">
            <a:spLocks noGrp="1"/>
          </p:cNvSpPr>
          <p:nvPr>
            <p:ph type="body" idx="1"/>
          </p:nvPr>
        </p:nvSpPr>
        <p:spPr>
          <a:xfrm>
            <a:off x="720000" y="2120700"/>
            <a:ext cx="4270800" cy="24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2"/>
          </p:nvPr>
        </p:nvSpPr>
        <p:spPr>
          <a:xfrm>
            <a:off x="720000" y="1366000"/>
            <a:ext cx="4270800" cy="83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" name="Google Shape;348;p9"/>
          <p:cNvGrpSpPr/>
          <p:nvPr/>
        </p:nvGrpSpPr>
        <p:grpSpPr>
          <a:xfrm>
            <a:off x="1422" y="3600964"/>
            <a:ext cx="10075653" cy="2126790"/>
            <a:chOff x="1422" y="3600964"/>
            <a:chExt cx="10075653" cy="2126790"/>
          </a:xfrm>
        </p:grpSpPr>
        <p:sp>
          <p:nvSpPr>
            <p:cNvPr id="349" name="Google Shape;349;p9"/>
            <p:cNvSpPr/>
            <p:nvPr/>
          </p:nvSpPr>
          <p:spPr>
            <a:xfrm rot="-701863" flipH="1">
              <a:off x="5999699" y="3990970"/>
              <a:ext cx="3983182" cy="1346778"/>
            </a:xfrm>
            <a:custGeom>
              <a:avLst/>
              <a:gdLst/>
              <a:ahLst/>
              <a:cxnLst/>
              <a:rect l="l" t="t" r="r" b="b"/>
              <a:pathLst>
                <a:path w="6873049" h="1322513" extrusionOk="0">
                  <a:moveTo>
                    <a:pt x="6452712" y="461358"/>
                  </a:moveTo>
                  <a:cubicBezTo>
                    <a:pt x="6350890" y="447356"/>
                    <a:pt x="6271832" y="369823"/>
                    <a:pt x="6178011" y="328770"/>
                  </a:cubicBezTo>
                  <a:cubicBezTo>
                    <a:pt x="6073902" y="283240"/>
                    <a:pt x="5953411" y="284193"/>
                    <a:pt x="5842350" y="310006"/>
                  </a:cubicBezTo>
                  <a:cubicBezTo>
                    <a:pt x="5731288" y="335818"/>
                    <a:pt x="5630514" y="377347"/>
                    <a:pt x="5527834" y="425925"/>
                  </a:cubicBezTo>
                  <a:cubicBezTo>
                    <a:pt x="5420106" y="344105"/>
                    <a:pt x="5282851" y="300290"/>
                    <a:pt x="5146453" y="304100"/>
                  </a:cubicBezTo>
                  <a:cubicBezTo>
                    <a:pt x="5010055" y="307910"/>
                    <a:pt x="4851654" y="353344"/>
                    <a:pt x="4748880" y="441069"/>
                  </a:cubicBezTo>
                  <a:cubicBezTo>
                    <a:pt x="4629246" y="369156"/>
                    <a:pt x="4473607" y="400207"/>
                    <a:pt x="4343019" y="450880"/>
                  </a:cubicBezTo>
                  <a:cubicBezTo>
                    <a:pt x="4212432" y="501458"/>
                    <a:pt x="4082987" y="570514"/>
                    <a:pt x="3942588" y="568800"/>
                  </a:cubicBezTo>
                  <a:cubicBezTo>
                    <a:pt x="3680079" y="565561"/>
                    <a:pt x="3479959" y="320483"/>
                    <a:pt x="3220498" y="281431"/>
                  </a:cubicBezTo>
                  <a:cubicBezTo>
                    <a:pt x="2946940" y="240187"/>
                    <a:pt x="2694051" y="420686"/>
                    <a:pt x="2418207" y="398016"/>
                  </a:cubicBezTo>
                  <a:cubicBezTo>
                    <a:pt x="2279809" y="225709"/>
                    <a:pt x="2078165" y="102837"/>
                    <a:pt x="1858899" y="57117"/>
                  </a:cubicBezTo>
                  <a:cubicBezTo>
                    <a:pt x="1639634" y="11397"/>
                    <a:pt x="1404176" y="43401"/>
                    <a:pt x="1205865" y="145699"/>
                  </a:cubicBezTo>
                  <a:cubicBezTo>
                    <a:pt x="1108901" y="195706"/>
                    <a:pt x="1006317" y="264476"/>
                    <a:pt x="899636" y="239425"/>
                  </a:cubicBezTo>
                  <a:cubicBezTo>
                    <a:pt x="818007" y="220280"/>
                    <a:pt x="760857" y="151033"/>
                    <a:pt x="694563" y="100646"/>
                  </a:cubicBezTo>
                  <a:cubicBezTo>
                    <a:pt x="593979" y="24256"/>
                    <a:pt x="462058" y="-11559"/>
                    <a:pt x="335566" y="3300"/>
                  </a:cubicBezTo>
                  <a:cubicBezTo>
                    <a:pt x="209074" y="18160"/>
                    <a:pt x="89535" y="83406"/>
                    <a:pt x="10383" y="180942"/>
                  </a:cubicBezTo>
                  <a:cubicBezTo>
                    <a:pt x="6763" y="185418"/>
                    <a:pt x="3429" y="189990"/>
                    <a:pt x="0" y="194562"/>
                  </a:cubicBezTo>
                  <a:lnTo>
                    <a:pt x="0" y="1322513"/>
                  </a:lnTo>
                  <a:lnTo>
                    <a:pt x="6873050" y="1322513"/>
                  </a:lnTo>
                  <a:lnTo>
                    <a:pt x="6873050" y="429068"/>
                  </a:lnTo>
                  <a:cubicBezTo>
                    <a:pt x="6742843" y="371632"/>
                    <a:pt x="6594158" y="480789"/>
                    <a:pt x="6452712" y="461262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50" name="Google Shape;350;p9"/>
            <p:cNvGrpSpPr/>
            <p:nvPr/>
          </p:nvGrpSpPr>
          <p:grpSpPr>
            <a:xfrm flipH="1">
              <a:off x="7298065" y="4064192"/>
              <a:ext cx="1843078" cy="808698"/>
              <a:chOff x="-25985" y="4224317"/>
              <a:chExt cx="1843078" cy="808698"/>
            </a:xfrm>
          </p:grpSpPr>
          <p:sp>
            <p:nvSpPr>
              <p:cNvPr id="351" name="Google Shape;351;p9"/>
              <p:cNvSpPr/>
              <p:nvPr/>
            </p:nvSpPr>
            <p:spPr>
              <a:xfrm>
                <a:off x="-25985" y="4224317"/>
                <a:ext cx="1843078" cy="808698"/>
              </a:xfrm>
              <a:custGeom>
                <a:avLst/>
                <a:gdLst/>
                <a:ahLst/>
                <a:cxnLst/>
                <a:rect l="l" t="t" r="r" b="b"/>
                <a:pathLst>
                  <a:path w="1204626" h="528561" extrusionOk="0">
                    <a:moveTo>
                      <a:pt x="1204532" y="500642"/>
                    </a:moveTo>
                    <a:cubicBezTo>
                      <a:pt x="1197578" y="430728"/>
                      <a:pt x="1152716" y="368530"/>
                      <a:pt x="1095375" y="349194"/>
                    </a:cubicBezTo>
                    <a:cubicBezTo>
                      <a:pt x="1038035" y="329859"/>
                      <a:pt x="976598" y="365196"/>
                      <a:pt x="938689" y="419965"/>
                    </a:cubicBezTo>
                    <a:cubicBezTo>
                      <a:pt x="906399" y="332907"/>
                      <a:pt x="835438" y="267565"/>
                      <a:pt x="755904" y="251658"/>
                    </a:cubicBezTo>
                    <a:cubicBezTo>
                      <a:pt x="676275" y="235751"/>
                      <a:pt x="587312" y="253182"/>
                      <a:pt x="531400" y="322715"/>
                    </a:cubicBezTo>
                    <a:cubicBezTo>
                      <a:pt x="540353" y="277376"/>
                      <a:pt x="522827" y="226703"/>
                      <a:pt x="489585" y="201842"/>
                    </a:cubicBezTo>
                    <a:cubicBezTo>
                      <a:pt x="456343" y="176982"/>
                      <a:pt x="404146" y="172505"/>
                      <a:pt x="372904" y="201271"/>
                    </a:cubicBezTo>
                    <a:cubicBezTo>
                      <a:pt x="392239" y="139644"/>
                      <a:pt x="365665" y="66683"/>
                      <a:pt x="319373" y="30869"/>
                    </a:cubicBezTo>
                    <a:cubicBezTo>
                      <a:pt x="273082" y="-4945"/>
                      <a:pt x="212027" y="-7422"/>
                      <a:pt x="158877" y="12295"/>
                    </a:cubicBezTo>
                    <a:cubicBezTo>
                      <a:pt x="105728" y="32012"/>
                      <a:pt x="59341" y="71636"/>
                      <a:pt x="17812" y="115546"/>
                    </a:cubicBezTo>
                    <a:lnTo>
                      <a:pt x="0" y="528550"/>
                    </a:lnTo>
                    <a:cubicBezTo>
                      <a:pt x="12954" y="529217"/>
                      <a:pt x="34766" y="499308"/>
                      <a:pt x="47435" y="502451"/>
                    </a:cubicBezTo>
                    <a:lnTo>
                      <a:pt x="1204627" y="50064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" name="Google Shape;352;p9"/>
              <p:cNvSpPr/>
              <p:nvPr/>
            </p:nvSpPr>
            <p:spPr>
              <a:xfrm>
                <a:off x="308475" y="4415593"/>
                <a:ext cx="436810" cy="422915"/>
              </a:xfrm>
              <a:custGeom>
                <a:avLst/>
                <a:gdLst/>
                <a:ahLst/>
                <a:cxnLst/>
                <a:rect l="l" t="t" r="r" b="b"/>
                <a:pathLst>
                  <a:path w="285497" h="276415" extrusionOk="0">
                    <a:moveTo>
                      <a:pt x="0" y="0"/>
                    </a:moveTo>
                    <a:cubicBezTo>
                      <a:pt x="35433" y="3238"/>
                      <a:pt x="68770" y="26289"/>
                      <a:pt x="86392" y="59627"/>
                    </a:cubicBezTo>
                    <a:cubicBezTo>
                      <a:pt x="104013" y="92964"/>
                      <a:pt x="105537" y="135731"/>
                      <a:pt x="90201" y="170402"/>
                    </a:cubicBezTo>
                    <a:cubicBezTo>
                      <a:pt x="131921" y="154019"/>
                      <a:pt x="177736" y="144875"/>
                      <a:pt x="218694" y="163354"/>
                    </a:cubicBezTo>
                    <a:cubicBezTo>
                      <a:pt x="259651" y="181832"/>
                      <a:pt x="291274" y="228981"/>
                      <a:pt x="284607" y="276415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" name="Google Shape;353;p9"/>
              <p:cNvSpPr/>
              <p:nvPr/>
            </p:nvSpPr>
            <p:spPr>
              <a:xfrm>
                <a:off x="175186" y="4665667"/>
                <a:ext cx="327752" cy="256382"/>
              </a:xfrm>
              <a:custGeom>
                <a:avLst/>
                <a:gdLst/>
                <a:ahLst/>
                <a:cxnLst/>
                <a:rect l="l" t="t" r="r" b="b"/>
                <a:pathLst>
                  <a:path w="214217" h="167570" extrusionOk="0">
                    <a:moveTo>
                      <a:pt x="0" y="9741"/>
                    </a:moveTo>
                    <a:cubicBezTo>
                      <a:pt x="47435" y="-8452"/>
                      <a:pt x="102679" y="-832"/>
                      <a:pt x="144209" y="29839"/>
                    </a:cubicBezTo>
                    <a:cubicBezTo>
                      <a:pt x="185738" y="60509"/>
                      <a:pt x="212598" y="113278"/>
                      <a:pt x="214217" y="167570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4" name="Google Shape;354;p9"/>
            <p:cNvGrpSpPr/>
            <p:nvPr/>
          </p:nvGrpSpPr>
          <p:grpSpPr>
            <a:xfrm>
              <a:off x="1422" y="4813626"/>
              <a:ext cx="9141155" cy="338622"/>
              <a:chOff x="1422" y="4813626"/>
              <a:chExt cx="9141155" cy="338622"/>
            </a:xfrm>
          </p:grpSpPr>
          <p:sp>
            <p:nvSpPr>
              <p:cNvPr id="355" name="Google Shape;355;p9"/>
              <p:cNvSpPr/>
              <p:nvPr/>
            </p:nvSpPr>
            <p:spPr>
              <a:xfrm>
                <a:off x="1422" y="4813626"/>
                <a:ext cx="9141155" cy="338622"/>
              </a:xfrm>
              <a:custGeom>
                <a:avLst/>
                <a:gdLst/>
                <a:ahLst/>
                <a:cxnLst/>
                <a:rect l="l" t="t" r="r" b="b"/>
                <a:pathLst>
                  <a:path w="6873049" h="254603" extrusionOk="0">
                    <a:moveTo>
                      <a:pt x="0" y="0"/>
                    </a:moveTo>
                    <a:lnTo>
                      <a:pt x="6873050" y="0"/>
                    </a:lnTo>
                    <a:lnTo>
                      <a:pt x="6873050" y="254603"/>
                    </a:lnTo>
                    <a:lnTo>
                      <a:pt x="0" y="25460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56" name="Google Shape;356;p9"/>
              <p:cNvGrpSpPr/>
              <p:nvPr/>
            </p:nvGrpSpPr>
            <p:grpSpPr>
              <a:xfrm>
                <a:off x="408983" y="4937484"/>
                <a:ext cx="8326033" cy="113087"/>
                <a:chOff x="408983" y="4937484"/>
                <a:chExt cx="8326033" cy="113087"/>
              </a:xfrm>
            </p:grpSpPr>
            <p:grpSp>
              <p:nvGrpSpPr>
                <p:cNvPr id="357" name="Google Shape;357;p9"/>
                <p:cNvGrpSpPr/>
                <p:nvPr/>
              </p:nvGrpSpPr>
              <p:grpSpPr>
                <a:xfrm flipH="1">
                  <a:off x="3116092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358" name="Google Shape;358;p9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9" name="Google Shape;359;p9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0" name="Google Shape;360;p9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1" name="Google Shape;361;p9"/>
                <p:cNvGrpSpPr/>
                <p:nvPr/>
              </p:nvGrpSpPr>
              <p:grpSpPr>
                <a:xfrm>
                  <a:off x="408984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362" name="Google Shape;362;p9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3" name="Google Shape;363;p9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4" name="Google Shape;364;p9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5" name="Google Shape;365;p9"/>
                <p:cNvGrpSpPr/>
                <p:nvPr/>
              </p:nvGrpSpPr>
              <p:grpSpPr>
                <a:xfrm>
                  <a:off x="8530309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366" name="Google Shape;366;p9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7" name="Google Shape;367;p9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8" name="Google Shape;368;p9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9" name="Google Shape;369;p9"/>
                <p:cNvGrpSpPr/>
                <p:nvPr/>
              </p:nvGrpSpPr>
              <p:grpSpPr>
                <a:xfrm>
                  <a:off x="5823200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370" name="Google Shape;370;p9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1" name="Google Shape;371;p9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2" name="Google Shape;372;p9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  <p:sp>
        <p:nvSpPr>
          <p:cNvPr id="373" name="Google Shape;373;p9"/>
          <p:cNvSpPr txBox="1">
            <a:spLocks noGrp="1"/>
          </p:cNvSpPr>
          <p:nvPr>
            <p:ph type="title"/>
          </p:nvPr>
        </p:nvSpPr>
        <p:spPr>
          <a:xfrm>
            <a:off x="720000" y="367423"/>
            <a:ext cx="77040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74" name="Google Shape;374;p9"/>
          <p:cNvSpPr txBox="1">
            <a:spLocks noGrp="1"/>
          </p:cNvSpPr>
          <p:nvPr>
            <p:ph type="subTitle" idx="1"/>
          </p:nvPr>
        </p:nvSpPr>
        <p:spPr>
          <a:xfrm>
            <a:off x="2241550" y="1348750"/>
            <a:ext cx="4661100" cy="80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0"/>
          <p:cNvSpPr>
            <a:spLocks noGrp="1"/>
          </p:cNvSpPr>
          <p:nvPr>
            <p:ph type="pic" idx="2"/>
          </p:nvPr>
        </p:nvSpPr>
        <p:spPr>
          <a:xfrm>
            <a:off x="0" y="-10825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77" name="Google Shape;377;p10"/>
          <p:cNvSpPr txBox="1">
            <a:spLocks noGrp="1"/>
          </p:cNvSpPr>
          <p:nvPr>
            <p:ph type="title"/>
          </p:nvPr>
        </p:nvSpPr>
        <p:spPr>
          <a:xfrm>
            <a:off x="724900" y="4035800"/>
            <a:ext cx="7704000" cy="5727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13"/>
          <p:cNvGrpSpPr/>
          <p:nvPr/>
        </p:nvGrpSpPr>
        <p:grpSpPr>
          <a:xfrm>
            <a:off x="-102185" y="2513032"/>
            <a:ext cx="10429839" cy="2630477"/>
            <a:chOff x="-102185" y="2513032"/>
            <a:chExt cx="10429839" cy="2630477"/>
          </a:xfrm>
        </p:grpSpPr>
        <p:sp>
          <p:nvSpPr>
            <p:cNvPr id="430" name="Google Shape;430;p13"/>
            <p:cNvSpPr/>
            <p:nvPr/>
          </p:nvSpPr>
          <p:spPr>
            <a:xfrm>
              <a:off x="-2925" y="3908749"/>
              <a:ext cx="9141155" cy="1223325"/>
            </a:xfrm>
            <a:custGeom>
              <a:avLst/>
              <a:gdLst/>
              <a:ahLst/>
              <a:cxnLst/>
              <a:rect l="l" t="t" r="r" b="b"/>
              <a:pathLst>
                <a:path w="6873049" h="1322513" extrusionOk="0">
                  <a:moveTo>
                    <a:pt x="6452712" y="461358"/>
                  </a:moveTo>
                  <a:cubicBezTo>
                    <a:pt x="6350890" y="447356"/>
                    <a:pt x="6271832" y="369823"/>
                    <a:pt x="6178011" y="328770"/>
                  </a:cubicBezTo>
                  <a:cubicBezTo>
                    <a:pt x="6073902" y="283240"/>
                    <a:pt x="5953411" y="284193"/>
                    <a:pt x="5842350" y="310006"/>
                  </a:cubicBezTo>
                  <a:cubicBezTo>
                    <a:pt x="5731288" y="335818"/>
                    <a:pt x="5630514" y="377347"/>
                    <a:pt x="5527834" y="425925"/>
                  </a:cubicBezTo>
                  <a:cubicBezTo>
                    <a:pt x="5420106" y="344105"/>
                    <a:pt x="5282851" y="300290"/>
                    <a:pt x="5146453" y="304100"/>
                  </a:cubicBezTo>
                  <a:cubicBezTo>
                    <a:pt x="5010055" y="307910"/>
                    <a:pt x="4851654" y="353344"/>
                    <a:pt x="4748880" y="441069"/>
                  </a:cubicBezTo>
                  <a:cubicBezTo>
                    <a:pt x="4629246" y="369156"/>
                    <a:pt x="4473607" y="400207"/>
                    <a:pt x="4343019" y="450880"/>
                  </a:cubicBezTo>
                  <a:cubicBezTo>
                    <a:pt x="4212432" y="501458"/>
                    <a:pt x="4082987" y="570514"/>
                    <a:pt x="3942588" y="568800"/>
                  </a:cubicBezTo>
                  <a:cubicBezTo>
                    <a:pt x="3680079" y="565561"/>
                    <a:pt x="3479959" y="320483"/>
                    <a:pt x="3220498" y="281431"/>
                  </a:cubicBezTo>
                  <a:cubicBezTo>
                    <a:pt x="2946940" y="240187"/>
                    <a:pt x="2694051" y="420686"/>
                    <a:pt x="2418207" y="398016"/>
                  </a:cubicBezTo>
                  <a:cubicBezTo>
                    <a:pt x="2279809" y="225709"/>
                    <a:pt x="2078165" y="102837"/>
                    <a:pt x="1858899" y="57117"/>
                  </a:cubicBezTo>
                  <a:cubicBezTo>
                    <a:pt x="1639634" y="11397"/>
                    <a:pt x="1404176" y="43401"/>
                    <a:pt x="1205865" y="145699"/>
                  </a:cubicBezTo>
                  <a:cubicBezTo>
                    <a:pt x="1108901" y="195706"/>
                    <a:pt x="1006317" y="264476"/>
                    <a:pt x="899636" y="239425"/>
                  </a:cubicBezTo>
                  <a:cubicBezTo>
                    <a:pt x="818007" y="220280"/>
                    <a:pt x="760857" y="151033"/>
                    <a:pt x="694563" y="100646"/>
                  </a:cubicBezTo>
                  <a:cubicBezTo>
                    <a:pt x="593979" y="24256"/>
                    <a:pt x="462058" y="-11559"/>
                    <a:pt x="335566" y="3300"/>
                  </a:cubicBezTo>
                  <a:cubicBezTo>
                    <a:pt x="209074" y="18160"/>
                    <a:pt x="89535" y="83406"/>
                    <a:pt x="10383" y="180942"/>
                  </a:cubicBezTo>
                  <a:cubicBezTo>
                    <a:pt x="6763" y="185418"/>
                    <a:pt x="3429" y="189990"/>
                    <a:pt x="0" y="194562"/>
                  </a:cubicBezTo>
                  <a:lnTo>
                    <a:pt x="0" y="1322513"/>
                  </a:lnTo>
                  <a:lnTo>
                    <a:pt x="6873050" y="1322513"/>
                  </a:lnTo>
                  <a:lnTo>
                    <a:pt x="6873050" y="429068"/>
                  </a:lnTo>
                  <a:cubicBezTo>
                    <a:pt x="6742843" y="371632"/>
                    <a:pt x="6594158" y="480789"/>
                    <a:pt x="6452712" y="461262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31" name="Google Shape;431;p13"/>
            <p:cNvGrpSpPr/>
            <p:nvPr/>
          </p:nvGrpSpPr>
          <p:grpSpPr>
            <a:xfrm>
              <a:off x="7054453" y="4287180"/>
              <a:ext cx="3273201" cy="782486"/>
              <a:chOff x="6430928" y="4166042"/>
              <a:chExt cx="3273201" cy="782486"/>
            </a:xfrm>
          </p:grpSpPr>
          <p:grpSp>
            <p:nvGrpSpPr>
              <p:cNvPr id="432" name="Google Shape;432;p13"/>
              <p:cNvGrpSpPr/>
              <p:nvPr/>
            </p:nvGrpSpPr>
            <p:grpSpPr>
              <a:xfrm>
                <a:off x="7386095" y="4166042"/>
                <a:ext cx="2318034" cy="773811"/>
                <a:chOff x="762295" y="4190998"/>
                <a:chExt cx="2318034" cy="773811"/>
              </a:xfrm>
            </p:grpSpPr>
            <p:sp>
              <p:nvSpPr>
                <p:cNvPr id="433" name="Google Shape;433;p13"/>
                <p:cNvSpPr/>
                <p:nvPr/>
              </p:nvSpPr>
              <p:spPr>
                <a:xfrm>
                  <a:off x="762295" y="4190998"/>
                  <a:ext cx="2318034" cy="773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5055" h="505759" extrusionOk="0">
                      <a:moveTo>
                        <a:pt x="1514915" y="462992"/>
                      </a:moveTo>
                      <a:cubicBezTo>
                        <a:pt x="1515295" y="420130"/>
                        <a:pt x="1515581" y="376696"/>
                        <a:pt x="1506151" y="335262"/>
                      </a:cubicBezTo>
                      <a:cubicBezTo>
                        <a:pt x="1496721" y="293828"/>
                        <a:pt x="1476052" y="254014"/>
                        <a:pt x="1443667" y="233249"/>
                      </a:cubicBezTo>
                      <a:cubicBezTo>
                        <a:pt x="1411282" y="212485"/>
                        <a:pt x="1363657" y="201817"/>
                        <a:pt x="1338797" y="233630"/>
                      </a:cubicBezTo>
                      <a:cubicBezTo>
                        <a:pt x="1317366" y="183433"/>
                        <a:pt x="1268121" y="151144"/>
                        <a:pt x="1219830" y="155430"/>
                      </a:cubicBezTo>
                      <a:cubicBezTo>
                        <a:pt x="1171538" y="159716"/>
                        <a:pt x="1116103" y="176861"/>
                        <a:pt x="1101529" y="230201"/>
                      </a:cubicBezTo>
                      <a:cubicBezTo>
                        <a:pt x="1068573" y="137714"/>
                        <a:pt x="1012089" y="50750"/>
                        <a:pt x="931318" y="14936"/>
                      </a:cubicBezTo>
                      <a:cubicBezTo>
                        <a:pt x="850546" y="-20782"/>
                        <a:pt x="736912" y="7793"/>
                        <a:pt x="699765" y="98185"/>
                      </a:cubicBezTo>
                      <a:cubicBezTo>
                        <a:pt x="644805" y="45607"/>
                        <a:pt x="565938" y="28557"/>
                        <a:pt x="498216" y="54656"/>
                      </a:cubicBezTo>
                      <a:cubicBezTo>
                        <a:pt x="430493" y="80754"/>
                        <a:pt x="379915" y="142381"/>
                        <a:pt x="363246" y="222581"/>
                      </a:cubicBezTo>
                      <a:cubicBezTo>
                        <a:pt x="363437" y="162193"/>
                        <a:pt x="318003" y="109805"/>
                        <a:pt x="266663" y="98470"/>
                      </a:cubicBezTo>
                      <a:cubicBezTo>
                        <a:pt x="215419" y="87136"/>
                        <a:pt x="161793" y="110758"/>
                        <a:pt x="121597" y="149334"/>
                      </a:cubicBezTo>
                      <a:cubicBezTo>
                        <a:pt x="81402" y="187910"/>
                        <a:pt x="52827" y="239917"/>
                        <a:pt x="27776" y="292971"/>
                      </a:cubicBezTo>
                      <a:cubicBezTo>
                        <a:pt x="-6228" y="364790"/>
                        <a:pt x="-16896" y="459754"/>
                        <a:pt x="41683" y="505759"/>
                      </a:cubicBezTo>
                      <a:lnTo>
                        <a:pt x="1514915" y="462897"/>
                      </a:lnTo>
                      <a:close/>
                    </a:path>
                  </a:pathLst>
                </a:custGeom>
                <a:solidFill>
                  <a:srgbClr val="43847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4" name="Google Shape;434;p13"/>
                <p:cNvSpPr/>
                <p:nvPr/>
              </p:nvSpPr>
              <p:spPr>
                <a:xfrm>
                  <a:off x="1135593" y="4527789"/>
                  <a:ext cx="323089" cy="1953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169" h="127670" extrusionOk="0">
                      <a:moveTo>
                        <a:pt x="0" y="120756"/>
                      </a:moveTo>
                      <a:cubicBezTo>
                        <a:pt x="2857" y="82561"/>
                        <a:pt x="28861" y="48176"/>
                        <a:pt x="61246" y="39698"/>
                      </a:cubicBezTo>
                      <a:cubicBezTo>
                        <a:pt x="93631" y="31221"/>
                        <a:pt x="129826" y="49223"/>
                        <a:pt x="146685" y="82275"/>
                      </a:cubicBezTo>
                      <a:cubicBezTo>
                        <a:pt x="150781" y="90276"/>
                        <a:pt x="153829" y="99515"/>
                        <a:pt x="152876" y="108660"/>
                      </a:cubicBezTo>
                      <a:cubicBezTo>
                        <a:pt x="151924" y="117899"/>
                        <a:pt x="145732" y="126852"/>
                        <a:pt x="137731" y="127614"/>
                      </a:cubicBezTo>
                      <a:cubicBezTo>
                        <a:pt x="127730" y="128567"/>
                        <a:pt x="120015" y="117327"/>
                        <a:pt x="116491" y="106373"/>
                      </a:cubicBezTo>
                      <a:cubicBezTo>
                        <a:pt x="106966" y="76846"/>
                        <a:pt x="114586" y="40937"/>
                        <a:pt x="134874" y="19887"/>
                      </a:cubicBezTo>
                      <a:cubicBezTo>
                        <a:pt x="155162" y="-1164"/>
                        <a:pt x="186785" y="-6117"/>
                        <a:pt x="211169" y="798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" name="Google Shape;435;p13"/>
                <p:cNvSpPr/>
                <p:nvPr/>
              </p:nvSpPr>
              <p:spPr>
                <a:xfrm>
                  <a:off x="1695405" y="4365934"/>
                  <a:ext cx="385607" cy="296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031" h="193538" extrusionOk="0">
                      <a:moveTo>
                        <a:pt x="0" y="5611"/>
                      </a:moveTo>
                      <a:cubicBezTo>
                        <a:pt x="29432" y="-7248"/>
                        <a:pt x="65246" y="2563"/>
                        <a:pt x="86678" y="29233"/>
                      </a:cubicBezTo>
                      <a:cubicBezTo>
                        <a:pt x="108109" y="55903"/>
                        <a:pt x="113824" y="98003"/>
                        <a:pt x="100489" y="130960"/>
                      </a:cubicBezTo>
                      <a:cubicBezTo>
                        <a:pt x="126206" y="112957"/>
                        <a:pt x="170783" y="100575"/>
                        <a:pt x="198215" y="114767"/>
                      </a:cubicBezTo>
                      <a:cubicBezTo>
                        <a:pt x="225647" y="128959"/>
                        <a:pt x="246412" y="159344"/>
                        <a:pt x="252031" y="193539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6" name="Google Shape;436;p13"/>
                <p:cNvSpPr/>
                <p:nvPr/>
              </p:nvSpPr>
              <p:spPr>
                <a:xfrm>
                  <a:off x="2369276" y="4558455"/>
                  <a:ext cx="299188" cy="20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548" h="134003" extrusionOk="0">
                      <a:moveTo>
                        <a:pt x="0" y="49364"/>
                      </a:moveTo>
                      <a:cubicBezTo>
                        <a:pt x="1429" y="24409"/>
                        <a:pt x="20860" y="3359"/>
                        <a:pt x="42291" y="406"/>
                      </a:cubicBezTo>
                      <a:cubicBezTo>
                        <a:pt x="63818" y="-2547"/>
                        <a:pt x="85630" y="10884"/>
                        <a:pt x="97917" y="31553"/>
                      </a:cubicBezTo>
                      <a:cubicBezTo>
                        <a:pt x="110204" y="52222"/>
                        <a:pt x="113443" y="78892"/>
                        <a:pt x="109442" y="103467"/>
                      </a:cubicBezTo>
                      <a:cubicBezTo>
                        <a:pt x="107252" y="116992"/>
                        <a:pt x="100870" y="132137"/>
                        <a:pt x="89059" y="133851"/>
                      </a:cubicBezTo>
                      <a:cubicBezTo>
                        <a:pt x="80867" y="135089"/>
                        <a:pt x="72866" y="128613"/>
                        <a:pt x="69247" y="120135"/>
                      </a:cubicBezTo>
                      <a:cubicBezTo>
                        <a:pt x="65627" y="111658"/>
                        <a:pt x="65913" y="101371"/>
                        <a:pt x="68199" y="92227"/>
                      </a:cubicBezTo>
                      <a:cubicBezTo>
                        <a:pt x="75438" y="62985"/>
                        <a:pt x="102299" y="43459"/>
                        <a:pt x="128588" y="43840"/>
                      </a:cubicBezTo>
                      <a:cubicBezTo>
                        <a:pt x="154877" y="44221"/>
                        <a:pt x="179546" y="61938"/>
                        <a:pt x="195549" y="86226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7" name="Google Shape;437;p13"/>
              <p:cNvGrpSpPr/>
              <p:nvPr/>
            </p:nvGrpSpPr>
            <p:grpSpPr>
              <a:xfrm>
                <a:off x="6430928" y="4341412"/>
                <a:ext cx="1343761" cy="607116"/>
                <a:chOff x="2515353" y="4380926"/>
                <a:chExt cx="1343761" cy="607116"/>
              </a:xfrm>
            </p:grpSpPr>
            <p:sp>
              <p:nvSpPr>
                <p:cNvPr id="438" name="Google Shape;438;p13"/>
                <p:cNvSpPr/>
                <p:nvPr/>
              </p:nvSpPr>
              <p:spPr>
                <a:xfrm>
                  <a:off x="2515353" y="4380926"/>
                  <a:ext cx="1343761" cy="60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8275" h="396808" extrusionOk="0">
                      <a:moveTo>
                        <a:pt x="874034" y="330612"/>
                      </a:moveTo>
                      <a:cubicBezTo>
                        <a:pt x="886417" y="289464"/>
                        <a:pt x="870891" y="240505"/>
                        <a:pt x="837839" y="216121"/>
                      </a:cubicBezTo>
                      <a:cubicBezTo>
                        <a:pt x="804787" y="191737"/>
                        <a:pt x="756019" y="189546"/>
                        <a:pt x="725159" y="216978"/>
                      </a:cubicBezTo>
                      <a:cubicBezTo>
                        <a:pt x="753067" y="157923"/>
                        <a:pt x="734493" y="78008"/>
                        <a:pt x="684106" y="40099"/>
                      </a:cubicBezTo>
                      <a:cubicBezTo>
                        <a:pt x="633718" y="2190"/>
                        <a:pt x="551613" y="17048"/>
                        <a:pt x="510275" y="66007"/>
                      </a:cubicBezTo>
                      <a:cubicBezTo>
                        <a:pt x="494463" y="18668"/>
                        <a:pt x="442171" y="-6669"/>
                        <a:pt x="396260" y="1523"/>
                      </a:cubicBezTo>
                      <a:cubicBezTo>
                        <a:pt x="350349" y="9714"/>
                        <a:pt x="311678" y="45147"/>
                        <a:pt x="286342" y="87343"/>
                      </a:cubicBezTo>
                      <a:cubicBezTo>
                        <a:pt x="261005" y="129539"/>
                        <a:pt x="245003" y="184212"/>
                        <a:pt x="231287" y="232314"/>
                      </a:cubicBezTo>
                      <a:cubicBezTo>
                        <a:pt x="208998" y="185355"/>
                        <a:pt x="158992" y="155447"/>
                        <a:pt x="110320" y="160114"/>
                      </a:cubicBezTo>
                      <a:cubicBezTo>
                        <a:pt x="61647" y="164686"/>
                        <a:pt x="17260" y="203548"/>
                        <a:pt x="2878" y="254031"/>
                      </a:cubicBezTo>
                      <a:cubicBezTo>
                        <a:pt x="-8076" y="292512"/>
                        <a:pt x="13546" y="342518"/>
                        <a:pt x="45645" y="362997"/>
                      </a:cubicBezTo>
                      <a:cubicBezTo>
                        <a:pt x="77744" y="383380"/>
                        <a:pt x="116225" y="386999"/>
                        <a:pt x="153373" y="390143"/>
                      </a:cubicBezTo>
                      <a:cubicBezTo>
                        <a:pt x="404357" y="411479"/>
                        <a:pt x="626289" y="378903"/>
                        <a:pt x="874034" y="33061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9" name="Google Shape;439;p13"/>
                <p:cNvSpPr/>
                <p:nvPr/>
              </p:nvSpPr>
              <p:spPr>
                <a:xfrm>
                  <a:off x="2794051" y="4552497"/>
                  <a:ext cx="570688" cy="324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999" h="212042" extrusionOk="0">
                      <a:moveTo>
                        <a:pt x="0" y="212042"/>
                      </a:moveTo>
                      <a:cubicBezTo>
                        <a:pt x="4001" y="166608"/>
                        <a:pt x="41624" y="129270"/>
                        <a:pt x="83344" y="122126"/>
                      </a:cubicBezTo>
                      <a:cubicBezTo>
                        <a:pt x="125064" y="114983"/>
                        <a:pt x="168307" y="134414"/>
                        <a:pt x="198311" y="166513"/>
                      </a:cubicBezTo>
                      <a:cubicBezTo>
                        <a:pt x="183071" y="116697"/>
                        <a:pt x="197644" y="53356"/>
                        <a:pt x="236982" y="22685"/>
                      </a:cubicBezTo>
                      <a:cubicBezTo>
                        <a:pt x="276321" y="-7985"/>
                        <a:pt x="334137" y="-7509"/>
                        <a:pt x="372999" y="23828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0" name="Google Shape;440;p13"/>
                <p:cNvSpPr/>
                <p:nvPr/>
              </p:nvSpPr>
              <p:spPr>
                <a:xfrm>
                  <a:off x="3514829" y="4692357"/>
                  <a:ext cx="126058" cy="105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91" h="68774" extrusionOk="0">
                      <a:moveTo>
                        <a:pt x="0" y="1432"/>
                      </a:moveTo>
                      <a:cubicBezTo>
                        <a:pt x="19050" y="-2759"/>
                        <a:pt x="39719" y="2385"/>
                        <a:pt x="55245" y="15053"/>
                      </a:cubicBezTo>
                      <a:cubicBezTo>
                        <a:pt x="70771" y="27722"/>
                        <a:pt x="80963" y="47819"/>
                        <a:pt x="82391" y="68774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41" name="Google Shape;441;p13"/>
            <p:cNvGrpSpPr/>
            <p:nvPr/>
          </p:nvGrpSpPr>
          <p:grpSpPr>
            <a:xfrm>
              <a:off x="-102185" y="4148592"/>
              <a:ext cx="1843078" cy="808698"/>
              <a:chOff x="-25985" y="4224317"/>
              <a:chExt cx="1843078" cy="808698"/>
            </a:xfrm>
          </p:grpSpPr>
          <p:sp>
            <p:nvSpPr>
              <p:cNvPr id="442" name="Google Shape;442;p13"/>
              <p:cNvSpPr/>
              <p:nvPr/>
            </p:nvSpPr>
            <p:spPr>
              <a:xfrm>
                <a:off x="-25985" y="4224317"/>
                <a:ext cx="1843078" cy="808698"/>
              </a:xfrm>
              <a:custGeom>
                <a:avLst/>
                <a:gdLst/>
                <a:ahLst/>
                <a:cxnLst/>
                <a:rect l="l" t="t" r="r" b="b"/>
                <a:pathLst>
                  <a:path w="1204626" h="528561" extrusionOk="0">
                    <a:moveTo>
                      <a:pt x="1204532" y="500642"/>
                    </a:moveTo>
                    <a:cubicBezTo>
                      <a:pt x="1197578" y="430728"/>
                      <a:pt x="1152716" y="368530"/>
                      <a:pt x="1095375" y="349194"/>
                    </a:cubicBezTo>
                    <a:cubicBezTo>
                      <a:pt x="1038035" y="329859"/>
                      <a:pt x="976598" y="365196"/>
                      <a:pt x="938689" y="419965"/>
                    </a:cubicBezTo>
                    <a:cubicBezTo>
                      <a:pt x="906399" y="332907"/>
                      <a:pt x="835438" y="267565"/>
                      <a:pt x="755904" y="251658"/>
                    </a:cubicBezTo>
                    <a:cubicBezTo>
                      <a:pt x="676275" y="235751"/>
                      <a:pt x="587312" y="253182"/>
                      <a:pt x="531400" y="322715"/>
                    </a:cubicBezTo>
                    <a:cubicBezTo>
                      <a:pt x="540353" y="277376"/>
                      <a:pt x="522827" y="226703"/>
                      <a:pt x="489585" y="201842"/>
                    </a:cubicBezTo>
                    <a:cubicBezTo>
                      <a:pt x="456343" y="176982"/>
                      <a:pt x="404146" y="172505"/>
                      <a:pt x="372904" y="201271"/>
                    </a:cubicBezTo>
                    <a:cubicBezTo>
                      <a:pt x="392239" y="139644"/>
                      <a:pt x="365665" y="66683"/>
                      <a:pt x="319373" y="30869"/>
                    </a:cubicBezTo>
                    <a:cubicBezTo>
                      <a:pt x="273082" y="-4945"/>
                      <a:pt x="212027" y="-7422"/>
                      <a:pt x="158877" y="12295"/>
                    </a:cubicBezTo>
                    <a:cubicBezTo>
                      <a:pt x="105728" y="32012"/>
                      <a:pt x="59341" y="71636"/>
                      <a:pt x="17812" y="115546"/>
                    </a:cubicBezTo>
                    <a:lnTo>
                      <a:pt x="0" y="528550"/>
                    </a:lnTo>
                    <a:cubicBezTo>
                      <a:pt x="12954" y="529217"/>
                      <a:pt x="34766" y="499308"/>
                      <a:pt x="47435" y="502451"/>
                    </a:cubicBezTo>
                    <a:lnTo>
                      <a:pt x="1204627" y="50064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13"/>
              <p:cNvSpPr/>
              <p:nvPr/>
            </p:nvSpPr>
            <p:spPr>
              <a:xfrm>
                <a:off x="308475" y="4415593"/>
                <a:ext cx="436810" cy="422915"/>
              </a:xfrm>
              <a:custGeom>
                <a:avLst/>
                <a:gdLst/>
                <a:ahLst/>
                <a:cxnLst/>
                <a:rect l="l" t="t" r="r" b="b"/>
                <a:pathLst>
                  <a:path w="285497" h="276415" extrusionOk="0">
                    <a:moveTo>
                      <a:pt x="0" y="0"/>
                    </a:moveTo>
                    <a:cubicBezTo>
                      <a:pt x="35433" y="3238"/>
                      <a:pt x="68770" y="26289"/>
                      <a:pt x="86392" y="59627"/>
                    </a:cubicBezTo>
                    <a:cubicBezTo>
                      <a:pt x="104013" y="92964"/>
                      <a:pt x="105537" y="135731"/>
                      <a:pt x="90201" y="170402"/>
                    </a:cubicBezTo>
                    <a:cubicBezTo>
                      <a:pt x="131921" y="154019"/>
                      <a:pt x="177736" y="144875"/>
                      <a:pt x="218694" y="163354"/>
                    </a:cubicBezTo>
                    <a:cubicBezTo>
                      <a:pt x="259651" y="181832"/>
                      <a:pt x="291274" y="228981"/>
                      <a:pt x="284607" y="276415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13"/>
              <p:cNvSpPr/>
              <p:nvPr/>
            </p:nvSpPr>
            <p:spPr>
              <a:xfrm>
                <a:off x="175186" y="4665667"/>
                <a:ext cx="327752" cy="256382"/>
              </a:xfrm>
              <a:custGeom>
                <a:avLst/>
                <a:gdLst/>
                <a:ahLst/>
                <a:cxnLst/>
                <a:rect l="l" t="t" r="r" b="b"/>
                <a:pathLst>
                  <a:path w="214217" h="167570" extrusionOk="0">
                    <a:moveTo>
                      <a:pt x="0" y="9741"/>
                    </a:moveTo>
                    <a:cubicBezTo>
                      <a:pt x="47435" y="-8452"/>
                      <a:pt x="102679" y="-832"/>
                      <a:pt x="144209" y="29839"/>
                    </a:cubicBezTo>
                    <a:cubicBezTo>
                      <a:pt x="185738" y="60509"/>
                      <a:pt x="212598" y="113278"/>
                      <a:pt x="214217" y="167570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5" name="Google Shape;445;p13"/>
            <p:cNvGrpSpPr/>
            <p:nvPr/>
          </p:nvGrpSpPr>
          <p:grpSpPr>
            <a:xfrm>
              <a:off x="8618918" y="2513032"/>
              <a:ext cx="380631" cy="518377"/>
              <a:chOff x="4172518" y="4056020"/>
              <a:chExt cx="380631" cy="518377"/>
            </a:xfrm>
          </p:grpSpPr>
          <p:grpSp>
            <p:nvGrpSpPr>
              <p:cNvPr id="446" name="Google Shape;446;p13"/>
              <p:cNvGrpSpPr/>
              <p:nvPr/>
            </p:nvGrpSpPr>
            <p:grpSpPr>
              <a:xfrm>
                <a:off x="4337566" y="4056020"/>
                <a:ext cx="215583" cy="229700"/>
                <a:chOff x="423441" y="2517507"/>
                <a:chExt cx="215583" cy="229700"/>
              </a:xfrm>
            </p:grpSpPr>
            <p:sp>
              <p:nvSpPr>
                <p:cNvPr id="447" name="Google Shape;447;p13"/>
                <p:cNvSpPr/>
                <p:nvPr/>
              </p:nvSpPr>
              <p:spPr>
                <a:xfrm>
                  <a:off x="439395" y="2545793"/>
                  <a:ext cx="174767" cy="185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218" h="215386" extrusionOk="0">
                      <a:moveTo>
                        <a:pt x="203072" y="0"/>
                      </a:moveTo>
                      <a:cubicBezTo>
                        <a:pt x="203072" y="0"/>
                        <a:pt x="-34594" y="27382"/>
                        <a:pt x="4302" y="215386"/>
                      </a:cubicBezTo>
                      <a:cubicBezTo>
                        <a:pt x="4302" y="215386"/>
                        <a:pt x="209482" y="188004"/>
                        <a:pt x="20307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8" name="Google Shape;448;p13"/>
                <p:cNvSpPr/>
                <p:nvPr/>
              </p:nvSpPr>
              <p:spPr>
                <a:xfrm>
                  <a:off x="423441" y="2517507"/>
                  <a:ext cx="215583" cy="22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678" h="267093" extrusionOk="0">
                      <a:moveTo>
                        <a:pt x="762" y="267078"/>
                      </a:moveTo>
                      <a:cubicBezTo>
                        <a:pt x="1634" y="266953"/>
                        <a:pt x="2069" y="267078"/>
                        <a:pt x="2878" y="266766"/>
                      </a:cubicBezTo>
                      <a:cubicBezTo>
                        <a:pt x="5056" y="265833"/>
                        <a:pt x="6550" y="263966"/>
                        <a:pt x="8355" y="262410"/>
                      </a:cubicBezTo>
                      <a:cubicBezTo>
                        <a:pt x="17254" y="254880"/>
                        <a:pt x="25531" y="246790"/>
                        <a:pt x="33745" y="238637"/>
                      </a:cubicBezTo>
                      <a:cubicBezTo>
                        <a:pt x="57767" y="214740"/>
                        <a:pt x="79922" y="189474"/>
                        <a:pt x="103072" y="164954"/>
                      </a:cubicBezTo>
                      <a:cubicBezTo>
                        <a:pt x="133068" y="132905"/>
                        <a:pt x="164309" y="101602"/>
                        <a:pt x="193807" y="69117"/>
                      </a:cubicBezTo>
                      <a:cubicBezTo>
                        <a:pt x="213721" y="47211"/>
                        <a:pt x="232640" y="24745"/>
                        <a:pt x="250438" y="1657"/>
                      </a:cubicBezTo>
                      <a:cubicBezTo>
                        <a:pt x="250812" y="1221"/>
                        <a:pt x="250749" y="599"/>
                        <a:pt x="250252" y="225"/>
                      </a:cubicBezTo>
                      <a:cubicBezTo>
                        <a:pt x="249816" y="-148"/>
                        <a:pt x="249194" y="-23"/>
                        <a:pt x="248820" y="350"/>
                      </a:cubicBezTo>
                      <a:cubicBezTo>
                        <a:pt x="234880" y="17153"/>
                        <a:pt x="220131" y="33395"/>
                        <a:pt x="205071" y="49638"/>
                      </a:cubicBezTo>
                      <a:cubicBezTo>
                        <a:pt x="170408" y="87040"/>
                        <a:pt x="133940" y="123632"/>
                        <a:pt x="98592" y="160723"/>
                      </a:cubicBezTo>
                      <a:cubicBezTo>
                        <a:pt x="77744" y="182753"/>
                        <a:pt x="57269" y="204970"/>
                        <a:pt x="36297" y="227000"/>
                      </a:cubicBezTo>
                      <a:cubicBezTo>
                        <a:pt x="27398" y="236397"/>
                        <a:pt x="18374" y="245607"/>
                        <a:pt x="9288" y="255005"/>
                      </a:cubicBezTo>
                      <a:cubicBezTo>
                        <a:pt x="6301" y="258116"/>
                        <a:pt x="2256" y="260543"/>
                        <a:pt x="389" y="264464"/>
                      </a:cubicBezTo>
                      <a:cubicBezTo>
                        <a:pt x="16" y="265211"/>
                        <a:pt x="264" y="265522"/>
                        <a:pt x="140" y="266331"/>
                      </a:cubicBezTo>
                      <a:cubicBezTo>
                        <a:pt x="-47" y="266517"/>
                        <a:pt x="-47" y="266766"/>
                        <a:pt x="140" y="266953"/>
                      </a:cubicBezTo>
                      <a:cubicBezTo>
                        <a:pt x="327" y="267140"/>
                        <a:pt x="576" y="267140"/>
                        <a:pt x="762" y="2669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49" name="Google Shape;449;p13"/>
              <p:cNvGrpSpPr/>
              <p:nvPr/>
            </p:nvGrpSpPr>
            <p:grpSpPr>
              <a:xfrm>
                <a:off x="4172518" y="4248689"/>
                <a:ext cx="218640" cy="325708"/>
                <a:chOff x="258393" y="2710176"/>
                <a:chExt cx="218640" cy="325708"/>
              </a:xfrm>
            </p:grpSpPr>
            <p:sp>
              <p:nvSpPr>
                <p:cNvPr id="450" name="Google Shape;450;p13"/>
                <p:cNvSpPr/>
                <p:nvPr/>
              </p:nvSpPr>
              <p:spPr>
                <a:xfrm rot="3637164">
                  <a:off x="253622" y="2845213"/>
                  <a:ext cx="228182" cy="122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174" h="179313" extrusionOk="0">
                      <a:moveTo>
                        <a:pt x="0" y="73082"/>
                      </a:moveTo>
                      <a:cubicBezTo>
                        <a:pt x="0" y="73082"/>
                        <a:pt x="85320" y="12406"/>
                        <a:pt x="170454" y="1951"/>
                      </a:cubicBezTo>
                      <a:cubicBezTo>
                        <a:pt x="228081" y="-5144"/>
                        <a:pt x="324106" y="3880"/>
                        <a:pt x="333503" y="83973"/>
                      </a:cubicBezTo>
                      <a:cubicBezTo>
                        <a:pt x="346323" y="193066"/>
                        <a:pt x="173379" y="232024"/>
                        <a:pt x="0" y="73082"/>
                      </a:cubicBezTo>
                      <a:close/>
                    </a:path>
                  </a:pathLst>
                </a:custGeom>
                <a:solidFill>
                  <a:srgbClr val="43847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1" name="Google Shape;451;p13"/>
                <p:cNvSpPr/>
                <p:nvPr/>
              </p:nvSpPr>
              <p:spPr>
                <a:xfrm rot="3637164">
                  <a:off x="209766" y="2810790"/>
                  <a:ext cx="246230" cy="26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605" h="38331" extrusionOk="0">
                      <a:moveTo>
                        <a:pt x="587" y="20101"/>
                      </a:moveTo>
                      <a:cubicBezTo>
                        <a:pt x="3139" y="21968"/>
                        <a:pt x="4632" y="23710"/>
                        <a:pt x="7557" y="24955"/>
                      </a:cubicBezTo>
                      <a:cubicBezTo>
                        <a:pt x="13220" y="27257"/>
                        <a:pt x="19506" y="26946"/>
                        <a:pt x="25418" y="27631"/>
                      </a:cubicBezTo>
                      <a:cubicBezTo>
                        <a:pt x="107751" y="36654"/>
                        <a:pt x="172286" y="8214"/>
                        <a:pt x="252192" y="13068"/>
                      </a:cubicBezTo>
                      <a:cubicBezTo>
                        <a:pt x="283371" y="15060"/>
                        <a:pt x="317101" y="21470"/>
                        <a:pt x="355436" y="37961"/>
                      </a:cubicBezTo>
                      <a:cubicBezTo>
                        <a:pt x="357303" y="38895"/>
                        <a:pt x="359419" y="37961"/>
                        <a:pt x="360290" y="36281"/>
                      </a:cubicBezTo>
                      <a:cubicBezTo>
                        <a:pt x="361099" y="34414"/>
                        <a:pt x="360290" y="32298"/>
                        <a:pt x="358548" y="31489"/>
                      </a:cubicBezTo>
                      <a:cubicBezTo>
                        <a:pt x="319715" y="12446"/>
                        <a:pt x="285300" y="3422"/>
                        <a:pt x="253126" y="871"/>
                      </a:cubicBezTo>
                      <a:cubicBezTo>
                        <a:pt x="173220" y="-5477"/>
                        <a:pt x="108996" y="25204"/>
                        <a:pt x="26414" y="17985"/>
                      </a:cubicBezTo>
                      <a:cubicBezTo>
                        <a:pt x="20750" y="17487"/>
                        <a:pt x="15025" y="15682"/>
                        <a:pt x="9113" y="16056"/>
                      </a:cubicBezTo>
                      <a:cubicBezTo>
                        <a:pt x="6126" y="16304"/>
                        <a:pt x="4135" y="17549"/>
                        <a:pt x="1085" y="18234"/>
                      </a:cubicBezTo>
                      <a:cubicBezTo>
                        <a:pt x="525" y="18109"/>
                        <a:pt x="90" y="18545"/>
                        <a:pt x="27" y="19043"/>
                      </a:cubicBezTo>
                      <a:cubicBezTo>
                        <a:pt x="-97" y="19540"/>
                        <a:pt x="214" y="19976"/>
                        <a:pt x="774" y="2010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52" name="Google Shape;452;p13"/>
            <p:cNvGrpSpPr/>
            <p:nvPr/>
          </p:nvGrpSpPr>
          <p:grpSpPr>
            <a:xfrm>
              <a:off x="0" y="4804888"/>
              <a:ext cx="9141155" cy="338622"/>
              <a:chOff x="0" y="4804888"/>
              <a:chExt cx="9141155" cy="338622"/>
            </a:xfrm>
          </p:grpSpPr>
          <p:sp>
            <p:nvSpPr>
              <p:cNvPr id="453" name="Google Shape;453;p13"/>
              <p:cNvSpPr/>
              <p:nvPr/>
            </p:nvSpPr>
            <p:spPr>
              <a:xfrm>
                <a:off x="0" y="4804888"/>
                <a:ext cx="9141155" cy="338622"/>
              </a:xfrm>
              <a:custGeom>
                <a:avLst/>
                <a:gdLst/>
                <a:ahLst/>
                <a:cxnLst/>
                <a:rect l="l" t="t" r="r" b="b"/>
                <a:pathLst>
                  <a:path w="6873049" h="254603" extrusionOk="0">
                    <a:moveTo>
                      <a:pt x="0" y="0"/>
                    </a:moveTo>
                    <a:lnTo>
                      <a:pt x="6873050" y="0"/>
                    </a:lnTo>
                    <a:lnTo>
                      <a:pt x="6873050" y="254603"/>
                    </a:lnTo>
                    <a:lnTo>
                      <a:pt x="0" y="25460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54" name="Google Shape;454;p13"/>
              <p:cNvGrpSpPr/>
              <p:nvPr/>
            </p:nvGrpSpPr>
            <p:grpSpPr>
              <a:xfrm>
                <a:off x="408983" y="4937484"/>
                <a:ext cx="8326033" cy="113087"/>
                <a:chOff x="408983" y="4937484"/>
                <a:chExt cx="8326033" cy="113087"/>
              </a:xfrm>
            </p:grpSpPr>
            <p:grpSp>
              <p:nvGrpSpPr>
                <p:cNvPr id="455" name="Google Shape;455;p13"/>
                <p:cNvGrpSpPr/>
                <p:nvPr/>
              </p:nvGrpSpPr>
              <p:grpSpPr>
                <a:xfrm flipH="1">
                  <a:off x="3116092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456" name="Google Shape;456;p13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7" name="Google Shape;457;p13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8" name="Google Shape;458;p13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9" name="Google Shape;459;p13"/>
                <p:cNvGrpSpPr/>
                <p:nvPr/>
              </p:nvGrpSpPr>
              <p:grpSpPr>
                <a:xfrm>
                  <a:off x="408984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460" name="Google Shape;460;p13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1" name="Google Shape;461;p13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2" name="Google Shape;462;p13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3" name="Google Shape;463;p13"/>
                <p:cNvGrpSpPr/>
                <p:nvPr/>
              </p:nvGrpSpPr>
              <p:grpSpPr>
                <a:xfrm>
                  <a:off x="8530309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464" name="Google Shape;464;p13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5" name="Google Shape;465;p13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6" name="Google Shape;466;p13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7" name="Google Shape;467;p13"/>
                <p:cNvGrpSpPr/>
                <p:nvPr/>
              </p:nvGrpSpPr>
              <p:grpSpPr>
                <a:xfrm>
                  <a:off x="5823200" y="4937484"/>
                  <a:ext cx="204708" cy="113087"/>
                  <a:chOff x="4165490" y="4856571"/>
                  <a:chExt cx="204708" cy="113087"/>
                </a:xfrm>
              </p:grpSpPr>
              <p:sp>
                <p:nvSpPr>
                  <p:cNvPr id="468" name="Google Shape;468;p13"/>
                  <p:cNvSpPr/>
                  <p:nvPr/>
                </p:nvSpPr>
                <p:spPr>
                  <a:xfrm>
                    <a:off x="4165490" y="4859369"/>
                    <a:ext cx="142672" cy="110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672" h="110289" extrusionOk="0">
                        <a:moveTo>
                          <a:pt x="1439" y="2681"/>
                        </a:moveTo>
                        <a:cubicBezTo>
                          <a:pt x="5821" y="2871"/>
                          <a:pt x="10393" y="5062"/>
                          <a:pt x="15822" y="8015"/>
                        </a:cubicBezTo>
                        <a:cubicBezTo>
                          <a:pt x="24490" y="12682"/>
                          <a:pt x="34681" y="19921"/>
                          <a:pt x="45445" y="28779"/>
                        </a:cubicBezTo>
                        <a:cubicBezTo>
                          <a:pt x="57160" y="38400"/>
                          <a:pt x="69448" y="49734"/>
                          <a:pt x="81640" y="60783"/>
                        </a:cubicBezTo>
                        <a:cubicBezTo>
                          <a:pt x="103166" y="80309"/>
                          <a:pt x="124026" y="99169"/>
                          <a:pt x="136408" y="109361"/>
                        </a:cubicBezTo>
                        <a:cubicBezTo>
                          <a:pt x="137837" y="110599"/>
                          <a:pt x="140123" y="110599"/>
                          <a:pt x="141552" y="109361"/>
                        </a:cubicBezTo>
                        <a:cubicBezTo>
                          <a:pt x="142981" y="108218"/>
                          <a:pt x="143076" y="106218"/>
                          <a:pt x="141647" y="104979"/>
                        </a:cubicBezTo>
                        <a:cubicBezTo>
                          <a:pt x="130027" y="94121"/>
                          <a:pt x="111739" y="73451"/>
                          <a:pt x="90688" y="53640"/>
                        </a:cubicBezTo>
                        <a:cubicBezTo>
                          <a:pt x="78496" y="42209"/>
                          <a:pt x="65352" y="31065"/>
                          <a:pt x="52779" y="21921"/>
                        </a:cubicBezTo>
                        <a:cubicBezTo>
                          <a:pt x="40777" y="13158"/>
                          <a:pt x="29252" y="6110"/>
                          <a:pt x="19156" y="2585"/>
                        </a:cubicBezTo>
                        <a:cubicBezTo>
                          <a:pt x="12298" y="204"/>
                          <a:pt x="6202" y="-462"/>
                          <a:pt x="1249" y="300"/>
                        </a:cubicBezTo>
                        <a:cubicBezTo>
                          <a:pt x="487" y="300"/>
                          <a:pt x="-85" y="871"/>
                          <a:pt x="10" y="1538"/>
                        </a:cubicBezTo>
                        <a:cubicBezTo>
                          <a:pt x="10" y="2205"/>
                          <a:pt x="677" y="2681"/>
                          <a:pt x="1439" y="25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9" name="Google Shape;469;p13"/>
                  <p:cNvSpPr/>
                  <p:nvPr/>
                </p:nvSpPr>
                <p:spPr>
                  <a:xfrm>
                    <a:off x="4264666" y="4856571"/>
                    <a:ext cx="59291" cy="915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91" h="91546" extrusionOk="0">
                        <a:moveTo>
                          <a:pt x="85" y="1478"/>
                        </a:moveTo>
                        <a:cubicBezTo>
                          <a:pt x="1704" y="10051"/>
                          <a:pt x="3037" y="20338"/>
                          <a:pt x="6562" y="31101"/>
                        </a:cubicBezTo>
                        <a:cubicBezTo>
                          <a:pt x="9800" y="40721"/>
                          <a:pt x="14563" y="50341"/>
                          <a:pt x="19897" y="59105"/>
                        </a:cubicBezTo>
                        <a:cubicBezTo>
                          <a:pt x="29041" y="73964"/>
                          <a:pt x="40661" y="85870"/>
                          <a:pt x="51805" y="90918"/>
                        </a:cubicBezTo>
                        <a:cubicBezTo>
                          <a:pt x="54091" y="92156"/>
                          <a:pt x="57139" y="91490"/>
                          <a:pt x="58568" y="89585"/>
                        </a:cubicBezTo>
                        <a:cubicBezTo>
                          <a:pt x="59997" y="87680"/>
                          <a:pt x="59235" y="85013"/>
                          <a:pt x="56949" y="83870"/>
                        </a:cubicBezTo>
                        <a:cubicBezTo>
                          <a:pt x="52186" y="80917"/>
                          <a:pt x="48281" y="75773"/>
                          <a:pt x="43995" y="69963"/>
                        </a:cubicBezTo>
                        <a:cubicBezTo>
                          <a:pt x="35518" y="58533"/>
                          <a:pt x="28183" y="43007"/>
                          <a:pt x="20182" y="28815"/>
                        </a:cubicBezTo>
                        <a:cubicBezTo>
                          <a:pt x="14277" y="18242"/>
                          <a:pt x="7419" y="8908"/>
                          <a:pt x="2656" y="812"/>
                        </a:cubicBezTo>
                        <a:cubicBezTo>
                          <a:pt x="2466" y="240"/>
                          <a:pt x="1609" y="-141"/>
                          <a:pt x="942" y="50"/>
                        </a:cubicBezTo>
                        <a:cubicBezTo>
                          <a:pt x="275" y="240"/>
                          <a:pt x="-201" y="907"/>
                          <a:pt x="85" y="14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0" name="Google Shape;470;p13"/>
                  <p:cNvSpPr/>
                  <p:nvPr/>
                </p:nvSpPr>
                <p:spPr>
                  <a:xfrm>
                    <a:off x="4349134" y="4870554"/>
                    <a:ext cx="21064" cy="7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4" h="70120" extrusionOk="0">
                        <a:moveTo>
                          <a:pt x="389" y="4736"/>
                        </a:moveTo>
                        <a:cubicBezTo>
                          <a:pt x="1246" y="7688"/>
                          <a:pt x="961" y="10831"/>
                          <a:pt x="1532" y="14261"/>
                        </a:cubicBezTo>
                        <a:cubicBezTo>
                          <a:pt x="3628" y="26453"/>
                          <a:pt x="5818" y="41026"/>
                          <a:pt x="8200" y="54075"/>
                        </a:cubicBezTo>
                        <a:cubicBezTo>
                          <a:pt x="9057" y="58647"/>
                          <a:pt x="10105" y="63124"/>
                          <a:pt x="11629" y="67124"/>
                        </a:cubicBezTo>
                        <a:cubicBezTo>
                          <a:pt x="12295" y="69315"/>
                          <a:pt x="14962" y="70553"/>
                          <a:pt x="17534" y="69982"/>
                        </a:cubicBezTo>
                        <a:cubicBezTo>
                          <a:pt x="20106" y="69410"/>
                          <a:pt x="21630" y="67124"/>
                          <a:pt x="20868" y="64933"/>
                        </a:cubicBezTo>
                        <a:cubicBezTo>
                          <a:pt x="16486" y="50074"/>
                          <a:pt x="18106" y="30262"/>
                          <a:pt x="14581" y="14451"/>
                        </a:cubicBezTo>
                        <a:cubicBezTo>
                          <a:pt x="14105" y="12165"/>
                          <a:pt x="13724" y="9784"/>
                          <a:pt x="12676" y="7783"/>
                        </a:cubicBezTo>
                        <a:cubicBezTo>
                          <a:pt x="11343" y="5402"/>
                          <a:pt x="9533" y="3783"/>
                          <a:pt x="7533" y="1973"/>
                        </a:cubicBezTo>
                        <a:cubicBezTo>
                          <a:pt x="6580" y="259"/>
                          <a:pt x="4199" y="-503"/>
                          <a:pt x="2294" y="354"/>
                        </a:cubicBezTo>
                        <a:cubicBezTo>
                          <a:pt x="294" y="1116"/>
                          <a:pt x="-563" y="3116"/>
                          <a:pt x="389" y="48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  <p:sp>
        <p:nvSpPr>
          <p:cNvPr id="471" name="Google Shape;471;p13"/>
          <p:cNvSpPr txBox="1">
            <a:spLocks noGrp="1"/>
          </p:cNvSpPr>
          <p:nvPr>
            <p:ph type="title" hasCustomPrompt="1"/>
          </p:nvPr>
        </p:nvSpPr>
        <p:spPr>
          <a:xfrm>
            <a:off x="720000" y="1044456"/>
            <a:ext cx="521700" cy="489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72" name="Google Shape;472;p1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1742592"/>
            <a:ext cx="521700" cy="489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3" hasCustomPrompt="1"/>
          </p:nvPr>
        </p:nvSpPr>
        <p:spPr>
          <a:xfrm>
            <a:off x="720000" y="2440728"/>
            <a:ext cx="521700" cy="489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13"/>
          <p:cNvSpPr txBox="1">
            <a:spLocks noGrp="1"/>
          </p:cNvSpPr>
          <p:nvPr>
            <p:ph type="subTitle" idx="1"/>
          </p:nvPr>
        </p:nvSpPr>
        <p:spPr>
          <a:xfrm>
            <a:off x="1241700" y="1022706"/>
            <a:ext cx="3273300" cy="533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5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6" name="Google Shape;476;p13"/>
          <p:cNvSpPr txBox="1">
            <a:spLocks noGrp="1"/>
          </p:cNvSpPr>
          <p:nvPr>
            <p:ph type="subTitle" idx="5"/>
          </p:nvPr>
        </p:nvSpPr>
        <p:spPr>
          <a:xfrm>
            <a:off x="1241700" y="1720842"/>
            <a:ext cx="3273300" cy="533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5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7" name="Google Shape;477;p13"/>
          <p:cNvSpPr txBox="1">
            <a:spLocks noGrp="1"/>
          </p:cNvSpPr>
          <p:nvPr>
            <p:ph type="subTitle" idx="6"/>
          </p:nvPr>
        </p:nvSpPr>
        <p:spPr>
          <a:xfrm>
            <a:off x="1241700" y="2418978"/>
            <a:ext cx="3273300" cy="533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5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8" name="Google Shape;478;p13"/>
          <p:cNvSpPr txBox="1">
            <a:spLocks noGrp="1"/>
          </p:cNvSpPr>
          <p:nvPr>
            <p:ph type="title" idx="7" hasCustomPrompt="1"/>
          </p:nvPr>
        </p:nvSpPr>
        <p:spPr>
          <a:xfrm>
            <a:off x="720000" y="3138864"/>
            <a:ext cx="521700" cy="489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79" name="Google Shape;479;p13"/>
          <p:cNvSpPr txBox="1">
            <a:spLocks noGrp="1"/>
          </p:cNvSpPr>
          <p:nvPr>
            <p:ph type="title" idx="8" hasCustomPrompt="1"/>
          </p:nvPr>
        </p:nvSpPr>
        <p:spPr>
          <a:xfrm>
            <a:off x="720000" y="3837000"/>
            <a:ext cx="521700" cy="489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80" name="Google Shape;480;p13"/>
          <p:cNvSpPr txBox="1">
            <a:spLocks noGrp="1"/>
          </p:cNvSpPr>
          <p:nvPr>
            <p:ph type="subTitle" idx="9"/>
          </p:nvPr>
        </p:nvSpPr>
        <p:spPr>
          <a:xfrm>
            <a:off x="1241700" y="3117114"/>
            <a:ext cx="3273300" cy="533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5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81" name="Google Shape;481;p13"/>
          <p:cNvSpPr txBox="1">
            <a:spLocks noGrp="1"/>
          </p:cNvSpPr>
          <p:nvPr>
            <p:ph type="subTitle" idx="13"/>
          </p:nvPr>
        </p:nvSpPr>
        <p:spPr>
          <a:xfrm>
            <a:off x="1241700" y="3815250"/>
            <a:ext cx="3273300" cy="533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5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82" name="Google Shape;482;p13"/>
          <p:cNvSpPr txBox="1">
            <a:spLocks noGrp="1"/>
          </p:cNvSpPr>
          <p:nvPr>
            <p:ph type="title" idx="14" hasCustomPrompt="1"/>
          </p:nvPr>
        </p:nvSpPr>
        <p:spPr>
          <a:xfrm>
            <a:off x="4629000" y="1044456"/>
            <a:ext cx="521700" cy="489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83" name="Google Shape;483;p13"/>
          <p:cNvSpPr txBox="1">
            <a:spLocks noGrp="1"/>
          </p:cNvSpPr>
          <p:nvPr>
            <p:ph type="title" idx="15" hasCustomPrompt="1"/>
          </p:nvPr>
        </p:nvSpPr>
        <p:spPr>
          <a:xfrm>
            <a:off x="4629000" y="1742596"/>
            <a:ext cx="521700" cy="489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84" name="Google Shape;484;p13"/>
          <p:cNvSpPr txBox="1">
            <a:spLocks noGrp="1"/>
          </p:cNvSpPr>
          <p:nvPr>
            <p:ph type="title" idx="16" hasCustomPrompt="1"/>
          </p:nvPr>
        </p:nvSpPr>
        <p:spPr>
          <a:xfrm>
            <a:off x="4629000" y="2440735"/>
            <a:ext cx="521700" cy="489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85" name="Google Shape;485;p13"/>
          <p:cNvSpPr txBox="1">
            <a:spLocks noGrp="1"/>
          </p:cNvSpPr>
          <p:nvPr>
            <p:ph type="subTitle" idx="17"/>
          </p:nvPr>
        </p:nvSpPr>
        <p:spPr>
          <a:xfrm>
            <a:off x="5150700" y="1022706"/>
            <a:ext cx="3273300" cy="533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5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86" name="Google Shape;486;p13"/>
          <p:cNvSpPr txBox="1">
            <a:spLocks noGrp="1"/>
          </p:cNvSpPr>
          <p:nvPr>
            <p:ph type="subTitle" idx="18"/>
          </p:nvPr>
        </p:nvSpPr>
        <p:spPr>
          <a:xfrm>
            <a:off x="5150700" y="1720846"/>
            <a:ext cx="3273300" cy="533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5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87" name="Google Shape;487;p13"/>
          <p:cNvSpPr txBox="1">
            <a:spLocks noGrp="1"/>
          </p:cNvSpPr>
          <p:nvPr>
            <p:ph type="subTitle" idx="19"/>
          </p:nvPr>
        </p:nvSpPr>
        <p:spPr>
          <a:xfrm>
            <a:off x="5150700" y="2418985"/>
            <a:ext cx="3273300" cy="533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5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88" name="Google Shape;488;p13"/>
          <p:cNvSpPr txBox="1">
            <a:spLocks noGrp="1"/>
          </p:cNvSpPr>
          <p:nvPr>
            <p:ph type="title" idx="20" hasCustomPrompt="1"/>
          </p:nvPr>
        </p:nvSpPr>
        <p:spPr>
          <a:xfrm>
            <a:off x="4629000" y="3138875"/>
            <a:ext cx="521700" cy="489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89" name="Google Shape;489;p13"/>
          <p:cNvSpPr txBox="1">
            <a:spLocks noGrp="1"/>
          </p:cNvSpPr>
          <p:nvPr>
            <p:ph type="subTitle" idx="21"/>
          </p:nvPr>
        </p:nvSpPr>
        <p:spPr>
          <a:xfrm>
            <a:off x="5150700" y="3117125"/>
            <a:ext cx="3273300" cy="533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5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●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○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■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●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○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■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●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○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Work Sans"/>
              <a:buChar char="■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8" r:id="rId8"/>
    <p:sldLayoutId id="2147483659" r:id="rId9"/>
    <p:sldLayoutId id="2147483660" r:id="rId10"/>
    <p:sldLayoutId id="2147483662" r:id="rId11"/>
    <p:sldLayoutId id="2147483663" r:id="rId12"/>
    <p:sldLayoutId id="2147483664" r:id="rId13"/>
    <p:sldLayoutId id="2147483667" r:id="rId14"/>
    <p:sldLayoutId id="2147483670" r:id="rId15"/>
    <p:sldLayoutId id="2147483672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5F3"/>
        </a:solidFill>
        <a:effectLst/>
      </p:bgPr>
    </p:bg>
    <p:spTree>
      <p:nvGrpSpPr>
        <p:cNvPr id="1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2" name="Google Shape;1212;p31"/>
          <p:cNvGrpSpPr/>
          <p:nvPr/>
        </p:nvGrpSpPr>
        <p:grpSpPr>
          <a:xfrm>
            <a:off x="7597558" y="1721827"/>
            <a:ext cx="2674668" cy="3106330"/>
            <a:chOff x="7597558" y="1721827"/>
            <a:chExt cx="2674668" cy="3106330"/>
          </a:xfrm>
        </p:grpSpPr>
        <p:grpSp>
          <p:nvGrpSpPr>
            <p:cNvPr id="1213" name="Google Shape;1213;p31"/>
            <p:cNvGrpSpPr/>
            <p:nvPr/>
          </p:nvGrpSpPr>
          <p:grpSpPr>
            <a:xfrm>
              <a:off x="7833830" y="1721827"/>
              <a:ext cx="2438396" cy="3106330"/>
              <a:chOff x="6545780" y="-3106348"/>
              <a:chExt cx="2438396" cy="3106330"/>
            </a:xfrm>
          </p:grpSpPr>
          <p:sp>
            <p:nvSpPr>
              <p:cNvPr id="1214" name="Google Shape;1214;p31"/>
              <p:cNvSpPr/>
              <p:nvPr/>
            </p:nvSpPr>
            <p:spPr>
              <a:xfrm>
                <a:off x="6545780" y="-3106348"/>
                <a:ext cx="2438396" cy="2498415"/>
              </a:xfrm>
              <a:custGeom>
                <a:avLst/>
                <a:gdLst/>
                <a:ahLst/>
                <a:cxnLst/>
                <a:rect l="l" t="t" r="r" b="b"/>
                <a:pathLst>
                  <a:path w="913257" h="935736" extrusionOk="0">
                    <a:moveTo>
                      <a:pt x="913257" y="467868"/>
                    </a:moveTo>
                    <a:cubicBezTo>
                      <a:pt x="913257" y="726264"/>
                      <a:pt x="708817" y="935736"/>
                      <a:pt x="456629" y="935736"/>
                    </a:cubicBezTo>
                    <a:cubicBezTo>
                      <a:pt x="204440" y="935736"/>
                      <a:pt x="0" y="726264"/>
                      <a:pt x="0" y="467868"/>
                    </a:cubicBezTo>
                    <a:cubicBezTo>
                      <a:pt x="0" y="209472"/>
                      <a:pt x="204440" y="0"/>
                      <a:pt x="456629" y="0"/>
                    </a:cubicBezTo>
                    <a:cubicBezTo>
                      <a:pt x="708817" y="0"/>
                      <a:pt x="913257" y="209472"/>
                      <a:pt x="913257" y="4678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15" name="Google Shape;1215;p31"/>
              <p:cNvGrpSpPr/>
              <p:nvPr/>
            </p:nvGrpSpPr>
            <p:grpSpPr>
              <a:xfrm>
                <a:off x="6677531" y="-2677525"/>
                <a:ext cx="2125805" cy="2677507"/>
                <a:chOff x="6677531" y="-2677525"/>
                <a:chExt cx="2125805" cy="2677507"/>
              </a:xfrm>
            </p:grpSpPr>
            <p:sp>
              <p:nvSpPr>
                <p:cNvPr id="1216" name="Google Shape;1216;p31"/>
                <p:cNvSpPr/>
                <p:nvPr/>
              </p:nvSpPr>
              <p:spPr>
                <a:xfrm>
                  <a:off x="7324336" y="-2677525"/>
                  <a:ext cx="864423" cy="870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754" h="325945" extrusionOk="0">
                      <a:moveTo>
                        <a:pt x="0" y="0"/>
                      </a:moveTo>
                      <a:cubicBezTo>
                        <a:pt x="0" y="0"/>
                        <a:pt x="20288" y="325946"/>
                        <a:pt x="159258" y="325946"/>
                      </a:cubicBezTo>
                      <a:cubicBezTo>
                        <a:pt x="298228" y="325946"/>
                        <a:pt x="323755" y="3620"/>
                        <a:pt x="323755" y="362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7" name="Google Shape;1217;p31"/>
                <p:cNvSpPr/>
                <p:nvPr/>
              </p:nvSpPr>
              <p:spPr>
                <a:xfrm>
                  <a:off x="7756472" y="-2124839"/>
                  <a:ext cx="25432" cy="21248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795813" extrusionOk="0">
                      <a:moveTo>
                        <a:pt x="0" y="795814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8" name="Google Shape;1218;p31"/>
                <p:cNvSpPr/>
                <p:nvPr/>
              </p:nvSpPr>
              <p:spPr>
                <a:xfrm>
                  <a:off x="6795548" y="-2482190"/>
                  <a:ext cx="1921877" cy="1673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804" h="626935" extrusionOk="0">
                      <a:moveTo>
                        <a:pt x="0" y="0"/>
                      </a:moveTo>
                      <a:cubicBezTo>
                        <a:pt x="0" y="0"/>
                        <a:pt x="45149" y="626936"/>
                        <a:pt x="354044" y="626936"/>
                      </a:cubicBezTo>
                      <a:cubicBezTo>
                        <a:pt x="662940" y="626936"/>
                        <a:pt x="719804" y="40672"/>
                        <a:pt x="719804" y="40672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9" name="Google Shape;1219;p31"/>
                <p:cNvSpPr/>
                <p:nvPr/>
              </p:nvSpPr>
              <p:spPr>
                <a:xfrm>
                  <a:off x="6977150" y="-2561545"/>
                  <a:ext cx="1558455" cy="13804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517016" extrusionOk="0">
                      <a:moveTo>
                        <a:pt x="0" y="0"/>
                      </a:moveTo>
                      <a:cubicBezTo>
                        <a:pt x="0" y="0"/>
                        <a:pt x="36576" y="517017"/>
                        <a:pt x="287084" y="517017"/>
                      </a:cubicBezTo>
                      <a:cubicBezTo>
                        <a:pt x="537591" y="517017"/>
                        <a:pt x="583692" y="10954"/>
                        <a:pt x="583692" y="10954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0" name="Google Shape;1220;p31"/>
                <p:cNvSpPr/>
                <p:nvPr/>
              </p:nvSpPr>
              <p:spPr>
                <a:xfrm>
                  <a:off x="7153414" y="-2660486"/>
                  <a:ext cx="1205972" cy="1199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75" h="449199" extrusionOk="0">
                      <a:moveTo>
                        <a:pt x="0" y="0"/>
                      </a:moveTo>
                      <a:cubicBezTo>
                        <a:pt x="0" y="0"/>
                        <a:pt x="28289" y="449199"/>
                        <a:pt x="222218" y="449199"/>
                      </a:cubicBezTo>
                      <a:cubicBezTo>
                        <a:pt x="416147" y="449199"/>
                        <a:pt x="451675" y="4096"/>
                        <a:pt x="451675" y="4096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1" name="Google Shape;1221;p31"/>
                <p:cNvSpPr/>
                <p:nvPr/>
              </p:nvSpPr>
              <p:spPr>
                <a:xfrm>
                  <a:off x="7350278" y="-2620299"/>
                  <a:ext cx="109355" cy="157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57" h="59150" extrusionOk="0">
                      <a:moveTo>
                        <a:pt x="0" y="59150"/>
                      </a:moveTo>
                      <a:lnTo>
                        <a:pt x="40958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2" name="Google Shape;1222;p31"/>
                <p:cNvSpPr/>
                <p:nvPr/>
              </p:nvSpPr>
              <p:spPr>
                <a:xfrm>
                  <a:off x="8070842" y="-2591812"/>
                  <a:ext cx="187178" cy="1096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104" h="41052" extrusionOk="0">
                      <a:moveTo>
                        <a:pt x="0" y="0"/>
                      </a:moveTo>
                      <a:lnTo>
                        <a:pt x="34957" y="41053"/>
                      </a:lnTo>
                      <a:lnTo>
                        <a:pt x="70104" y="11335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3" name="Google Shape;1223;p31"/>
                <p:cNvSpPr/>
                <p:nvPr/>
              </p:nvSpPr>
              <p:spPr>
                <a:xfrm>
                  <a:off x="8214040" y="-2396223"/>
                  <a:ext cx="198368" cy="153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295" h="57531" extrusionOk="0">
                      <a:moveTo>
                        <a:pt x="0" y="0"/>
                      </a:moveTo>
                      <a:lnTo>
                        <a:pt x="30480" y="57531"/>
                      </a:lnTo>
                      <a:lnTo>
                        <a:pt x="74295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4" name="Google Shape;1224;p31"/>
                <p:cNvSpPr/>
                <p:nvPr/>
              </p:nvSpPr>
              <p:spPr>
                <a:xfrm>
                  <a:off x="7988180" y="-2262691"/>
                  <a:ext cx="75022" cy="15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98" h="58197" extrusionOk="0">
                      <a:moveTo>
                        <a:pt x="0" y="0"/>
                      </a:moveTo>
                      <a:lnTo>
                        <a:pt x="28099" y="58198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5" name="Google Shape;1225;p31"/>
                <p:cNvSpPr/>
                <p:nvPr/>
              </p:nvSpPr>
              <p:spPr>
                <a:xfrm>
                  <a:off x="8103908" y="-2024119"/>
                  <a:ext cx="255588" cy="1103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726" h="41338" extrusionOk="0">
                      <a:moveTo>
                        <a:pt x="95726" y="9811"/>
                      </a:moveTo>
                      <a:lnTo>
                        <a:pt x="35814" y="4133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6" name="Google Shape;1226;p31"/>
                <p:cNvSpPr/>
                <p:nvPr/>
              </p:nvSpPr>
              <p:spPr>
                <a:xfrm>
                  <a:off x="7988180" y="-1807419"/>
                  <a:ext cx="225831" cy="1673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581" h="62674" extrusionOk="0">
                      <a:moveTo>
                        <a:pt x="0" y="0"/>
                      </a:moveTo>
                      <a:lnTo>
                        <a:pt x="25336" y="62675"/>
                      </a:lnTo>
                      <a:lnTo>
                        <a:pt x="84582" y="54483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7" name="Google Shape;1227;p31"/>
                <p:cNvSpPr/>
                <p:nvPr/>
              </p:nvSpPr>
              <p:spPr>
                <a:xfrm>
                  <a:off x="7324336" y="-2319411"/>
                  <a:ext cx="190227" cy="194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46" h="72866" extrusionOk="0">
                      <a:moveTo>
                        <a:pt x="71247" y="0"/>
                      </a:moveTo>
                      <a:lnTo>
                        <a:pt x="41529" y="72866"/>
                      </a:lnTo>
                      <a:lnTo>
                        <a:pt x="0" y="62293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8" name="Google Shape;1228;p31"/>
                <p:cNvSpPr/>
                <p:nvPr/>
              </p:nvSpPr>
              <p:spPr>
                <a:xfrm>
                  <a:off x="7051929" y="-2482190"/>
                  <a:ext cx="129193" cy="625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87" h="23431" extrusionOk="0">
                      <a:moveTo>
                        <a:pt x="0" y="0"/>
                      </a:moveTo>
                      <a:lnTo>
                        <a:pt x="48387" y="23432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9" name="Google Shape;1229;p31"/>
                <p:cNvSpPr/>
                <p:nvPr/>
              </p:nvSpPr>
              <p:spPr>
                <a:xfrm>
                  <a:off x="7181138" y="-2060998"/>
                  <a:ext cx="195823" cy="920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42" h="34480" extrusionOk="0">
                      <a:moveTo>
                        <a:pt x="0" y="13811"/>
                      </a:moveTo>
                      <a:lnTo>
                        <a:pt x="38481" y="34480"/>
                      </a:lnTo>
                      <a:lnTo>
                        <a:pt x="73343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0" name="Google Shape;1230;p31"/>
                <p:cNvSpPr/>
                <p:nvPr/>
              </p:nvSpPr>
              <p:spPr>
                <a:xfrm>
                  <a:off x="7324336" y="-1790378"/>
                  <a:ext cx="190227" cy="164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46" h="61626" extrusionOk="0">
                      <a:moveTo>
                        <a:pt x="71247" y="0"/>
                      </a:moveTo>
                      <a:lnTo>
                        <a:pt x="50673" y="61627"/>
                      </a:lnTo>
                      <a:lnTo>
                        <a:pt x="0" y="61627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1" name="Google Shape;1231;p31"/>
                <p:cNvSpPr/>
                <p:nvPr/>
              </p:nvSpPr>
              <p:spPr>
                <a:xfrm>
                  <a:off x="6870327" y="-2419623"/>
                  <a:ext cx="220238" cy="803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86" h="30099" extrusionOk="0">
                      <a:moveTo>
                        <a:pt x="0" y="0"/>
                      </a:moveTo>
                      <a:lnTo>
                        <a:pt x="50102" y="30099"/>
                      </a:lnTo>
                      <a:lnTo>
                        <a:pt x="82487" y="8763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2" name="Google Shape;1232;p31"/>
                <p:cNvSpPr/>
                <p:nvPr/>
              </p:nvSpPr>
              <p:spPr>
                <a:xfrm>
                  <a:off x="8583098" y="-2242600"/>
                  <a:ext cx="220238" cy="135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86" h="50672" extrusionOk="0">
                      <a:moveTo>
                        <a:pt x="0" y="0"/>
                      </a:moveTo>
                      <a:lnTo>
                        <a:pt x="35147" y="50673"/>
                      </a:lnTo>
                      <a:lnTo>
                        <a:pt x="82487" y="2152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3" name="Google Shape;1233;p31"/>
                <p:cNvSpPr/>
                <p:nvPr/>
              </p:nvSpPr>
              <p:spPr>
                <a:xfrm>
                  <a:off x="8509338" y="-2462352"/>
                  <a:ext cx="128683" cy="123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96" h="46101" extrusionOk="0">
                      <a:moveTo>
                        <a:pt x="0" y="46101"/>
                      </a:moveTo>
                      <a:lnTo>
                        <a:pt x="48197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4" name="Google Shape;1234;p31"/>
                <p:cNvSpPr/>
                <p:nvPr/>
              </p:nvSpPr>
              <p:spPr>
                <a:xfrm>
                  <a:off x="8535788" y="-2014963"/>
                  <a:ext cx="267542" cy="120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03" h="45243" extrusionOk="0">
                      <a:moveTo>
                        <a:pt x="0" y="0"/>
                      </a:moveTo>
                      <a:lnTo>
                        <a:pt x="35338" y="45244"/>
                      </a:lnTo>
                      <a:lnTo>
                        <a:pt x="100203" y="1724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5" name="Google Shape;1235;p31"/>
                <p:cNvSpPr/>
                <p:nvPr/>
              </p:nvSpPr>
              <p:spPr>
                <a:xfrm>
                  <a:off x="8439900" y="-1707971"/>
                  <a:ext cx="308230" cy="139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442" h="52292" extrusionOk="0">
                      <a:moveTo>
                        <a:pt x="115443" y="0"/>
                      </a:moveTo>
                      <a:cubicBezTo>
                        <a:pt x="111347" y="4858"/>
                        <a:pt x="35909" y="52292"/>
                        <a:pt x="35909" y="52292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6" name="Google Shape;1236;p31"/>
                <p:cNvSpPr/>
                <p:nvPr/>
              </p:nvSpPr>
              <p:spPr>
                <a:xfrm>
                  <a:off x="8359526" y="-1527135"/>
                  <a:ext cx="223543" cy="1607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24" h="60198" extrusionOk="0">
                      <a:moveTo>
                        <a:pt x="0" y="0"/>
                      </a:moveTo>
                      <a:lnTo>
                        <a:pt x="30099" y="60198"/>
                      </a:lnTo>
                      <a:lnTo>
                        <a:pt x="83725" y="30099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7" name="Google Shape;1237;p31"/>
                <p:cNvSpPr/>
                <p:nvPr/>
              </p:nvSpPr>
              <p:spPr>
                <a:xfrm>
                  <a:off x="8101110" y="-1556892"/>
                  <a:ext cx="212099" cy="144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38" h="54006" extrusionOk="0">
                      <a:moveTo>
                        <a:pt x="0" y="0"/>
                      </a:moveTo>
                      <a:lnTo>
                        <a:pt x="24479" y="54007"/>
                      </a:lnTo>
                      <a:lnTo>
                        <a:pt x="79438" y="48292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8" name="Google Shape;1238;p31"/>
                <p:cNvSpPr/>
                <p:nvPr/>
              </p:nvSpPr>
              <p:spPr>
                <a:xfrm>
                  <a:off x="7960710" y="-1412679"/>
                  <a:ext cx="41962" cy="154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6" h="57721" extrusionOk="0">
                      <a:moveTo>
                        <a:pt x="0" y="0"/>
                      </a:moveTo>
                      <a:cubicBezTo>
                        <a:pt x="2095" y="1524"/>
                        <a:pt x="15716" y="57721"/>
                        <a:pt x="15716" y="57721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9" name="Google Shape;1239;p31"/>
                <p:cNvSpPr/>
                <p:nvPr/>
              </p:nvSpPr>
              <p:spPr>
                <a:xfrm>
                  <a:off x="8280170" y="-1871767"/>
                  <a:ext cx="191244" cy="101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27" h="37909" extrusionOk="0">
                      <a:moveTo>
                        <a:pt x="0" y="0"/>
                      </a:moveTo>
                      <a:lnTo>
                        <a:pt x="29718" y="37910"/>
                      </a:lnTo>
                      <a:lnTo>
                        <a:pt x="71628" y="9049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0" name="Google Shape;1240;p31"/>
                <p:cNvSpPr/>
                <p:nvPr/>
              </p:nvSpPr>
              <p:spPr>
                <a:xfrm>
                  <a:off x="6936455" y="-2174944"/>
                  <a:ext cx="216932" cy="88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48" h="33147" extrusionOk="0">
                      <a:moveTo>
                        <a:pt x="0" y="18764"/>
                      </a:moveTo>
                      <a:lnTo>
                        <a:pt x="43244" y="33147"/>
                      </a:lnTo>
                      <a:lnTo>
                        <a:pt x="81248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1" name="Google Shape;1241;p31"/>
                <p:cNvSpPr/>
                <p:nvPr/>
              </p:nvSpPr>
              <p:spPr>
                <a:xfrm>
                  <a:off x="7044808" y="-1821155"/>
                  <a:ext cx="188956" cy="113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770" h="42386" extrusionOk="0">
                      <a:moveTo>
                        <a:pt x="0" y="11525"/>
                      </a:moveTo>
                      <a:lnTo>
                        <a:pt x="46101" y="42386"/>
                      </a:lnTo>
                      <a:lnTo>
                        <a:pt x="70771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2" name="Google Shape;1242;p31"/>
                <p:cNvSpPr/>
                <p:nvPr/>
              </p:nvSpPr>
              <p:spPr>
                <a:xfrm>
                  <a:off x="7181138" y="-1527135"/>
                  <a:ext cx="196077" cy="803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37" h="30099" extrusionOk="0">
                      <a:moveTo>
                        <a:pt x="0" y="30099"/>
                      </a:moveTo>
                      <a:cubicBezTo>
                        <a:pt x="1143" y="28194"/>
                        <a:pt x="46387" y="30099"/>
                        <a:pt x="46387" y="30099"/>
                      </a:cubicBezTo>
                      <a:lnTo>
                        <a:pt x="73438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3" name="Google Shape;1243;p31"/>
                <p:cNvSpPr/>
                <p:nvPr/>
              </p:nvSpPr>
              <p:spPr>
                <a:xfrm>
                  <a:off x="7350278" y="-1392586"/>
                  <a:ext cx="164288" cy="149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31" h="56102" extrusionOk="0">
                      <a:moveTo>
                        <a:pt x="0" y="56102"/>
                      </a:moveTo>
                      <a:cubicBezTo>
                        <a:pt x="1715" y="54578"/>
                        <a:pt x="46958" y="46672"/>
                        <a:pt x="46958" y="46672"/>
                      </a:cubicBezTo>
                      <a:lnTo>
                        <a:pt x="61532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4" name="Google Shape;1244;p31"/>
                <p:cNvSpPr/>
                <p:nvPr/>
              </p:nvSpPr>
              <p:spPr>
                <a:xfrm>
                  <a:off x="6677531" y="-2319411"/>
                  <a:ext cx="149539" cy="9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7" h="36480" extrusionOk="0">
                      <a:moveTo>
                        <a:pt x="0" y="0"/>
                      </a:moveTo>
                      <a:lnTo>
                        <a:pt x="56007" y="3648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5" name="Google Shape;1245;p31"/>
                <p:cNvSpPr/>
                <p:nvPr/>
              </p:nvSpPr>
              <p:spPr>
                <a:xfrm>
                  <a:off x="6752307" y="-1997921"/>
                  <a:ext cx="224814" cy="84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200" h="31527" extrusionOk="0">
                      <a:moveTo>
                        <a:pt x="0" y="0"/>
                      </a:moveTo>
                      <a:lnTo>
                        <a:pt x="44196" y="31528"/>
                      </a:lnTo>
                      <a:lnTo>
                        <a:pt x="84201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6" name="Google Shape;1246;p31"/>
                <p:cNvSpPr/>
                <p:nvPr/>
              </p:nvSpPr>
              <p:spPr>
                <a:xfrm>
                  <a:off x="6827087" y="-1690168"/>
                  <a:ext cx="217949" cy="101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29" h="38100" extrusionOk="0">
                      <a:moveTo>
                        <a:pt x="0" y="17431"/>
                      </a:moveTo>
                      <a:cubicBezTo>
                        <a:pt x="7906" y="19622"/>
                        <a:pt x="57436" y="38100"/>
                        <a:pt x="57436" y="38100"/>
                      </a:cubicBezTo>
                      <a:lnTo>
                        <a:pt x="81629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7" name="Google Shape;1247;p31"/>
                <p:cNvSpPr/>
                <p:nvPr/>
              </p:nvSpPr>
              <p:spPr>
                <a:xfrm>
                  <a:off x="6935947" y="-1392332"/>
                  <a:ext cx="217439" cy="77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438" h="28955" extrusionOk="0">
                      <a:moveTo>
                        <a:pt x="0" y="21241"/>
                      </a:moveTo>
                      <a:lnTo>
                        <a:pt x="57912" y="28956"/>
                      </a:lnTo>
                      <a:lnTo>
                        <a:pt x="81439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8" name="Google Shape;1248;p31"/>
                <p:cNvSpPr/>
                <p:nvPr/>
              </p:nvSpPr>
              <p:spPr>
                <a:xfrm>
                  <a:off x="7051929" y="-1180972"/>
                  <a:ext cx="227105" cy="91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58" h="34385" extrusionOk="0">
                      <a:moveTo>
                        <a:pt x="0" y="32004"/>
                      </a:moveTo>
                      <a:lnTo>
                        <a:pt x="66675" y="34385"/>
                      </a:lnTo>
                      <a:lnTo>
                        <a:pt x="85058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9" name="Google Shape;1249;p31"/>
                <p:cNvSpPr/>
                <p:nvPr/>
              </p:nvSpPr>
              <p:spPr>
                <a:xfrm>
                  <a:off x="8207172" y="-1267959"/>
                  <a:ext cx="264234" cy="17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964" h="64579" extrusionOk="0">
                      <a:moveTo>
                        <a:pt x="0" y="0"/>
                      </a:moveTo>
                      <a:lnTo>
                        <a:pt x="27337" y="64579"/>
                      </a:lnTo>
                      <a:lnTo>
                        <a:pt x="98965" y="4981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0" name="Google Shape;1250;p31"/>
                <p:cNvSpPr/>
                <p:nvPr/>
              </p:nvSpPr>
              <p:spPr>
                <a:xfrm>
                  <a:off x="8063213" y="-1115861"/>
                  <a:ext cx="216932" cy="1887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48" h="70675" extrusionOk="0">
                      <a:moveTo>
                        <a:pt x="0" y="0"/>
                      </a:moveTo>
                      <a:lnTo>
                        <a:pt x="15240" y="70675"/>
                      </a:lnTo>
                      <a:lnTo>
                        <a:pt x="81248" y="70675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1" name="Google Shape;1251;p31"/>
                <p:cNvSpPr/>
                <p:nvPr/>
              </p:nvSpPr>
              <p:spPr>
                <a:xfrm>
                  <a:off x="7279060" y="-1053040"/>
                  <a:ext cx="153351" cy="173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435" h="65055" extrusionOk="0">
                      <a:moveTo>
                        <a:pt x="52578" y="0"/>
                      </a:moveTo>
                      <a:lnTo>
                        <a:pt x="57436" y="54959"/>
                      </a:lnTo>
                      <a:lnTo>
                        <a:pt x="0" y="6505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52" name="Google Shape;1252;p31"/>
            <p:cNvGrpSpPr/>
            <p:nvPr/>
          </p:nvGrpSpPr>
          <p:grpSpPr>
            <a:xfrm>
              <a:off x="7597558" y="2384851"/>
              <a:ext cx="2315694" cy="2443305"/>
              <a:chOff x="9859733" y="1141545"/>
              <a:chExt cx="2315694" cy="2443305"/>
            </a:xfrm>
          </p:grpSpPr>
          <p:sp>
            <p:nvSpPr>
              <p:cNvPr id="1253" name="Google Shape;1253;p31"/>
              <p:cNvSpPr/>
              <p:nvPr/>
            </p:nvSpPr>
            <p:spPr>
              <a:xfrm>
                <a:off x="9859733" y="1141545"/>
                <a:ext cx="2315694" cy="1868244"/>
              </a:xfrm>
              <a:custGeom>
                <a:avLst/>
                <a:gdLst/>
                <a:ahLst/>
                <a:cxnLst/>
                <a:rect l="l" t="t" r="r" b="b"/>
                <a:pathLst>
                  <a:path w="867301" h="699717" extrusionOk="0">
                    <a:moveTo>
                      <a:pt x="867251" y="411396"/>
                    </a:moveTo>
                    <a:cubicBezTo>
                      <a:pt x="863346" y="612564"/>
                      <a:pt x="676751" y="699717"/>
                      <a:pt x="445103" y="699717"/>
                    </a:cubicBezTo>
                    <a:cubicBezTo>
                      <a:pt x="213455" y="699717"/>
                      <a:pt x="0" y="599038"/>
                      <a:pt x="0" y="397775"/>
                    </a:cubicBezTo>
                    <a:cubicBezTo>
                      <a:pt x="0" y="196512"/>
                      <a:pt x="193643" y="19728"/>
                      <a:pt x="424434" y="1630"/>
                    </a:cubicBezTo>
                    <a:cubicBezTo>
                      <a:pt x="760095" y="-24564"/>
                      <a:pt x="870013" y="271569"/>
                      <a:pt x="867251" y="41130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54" name="Google Shape;1254;p31"/>
              <p:cNvGrpSpPr/>
              <p:nvPr/>
            </p:nvGrpSpPr>
            <p:grpSpPr>
              <a:xfrm>
                <a:off x="10098566" y="1543182"/>
                <a:ext cx="1863325" cy="2041668"/>
                <a:chOff x="10098566" y="1543182"/>
                <a:chExt cx="1863325" cy="2041668"/>
              </a:xfrm>
            </p:grpSpPr>
            <p:sp>
              <p:nvSpPr>
                <p:cNvPr id="1255" name="Google Shape;1255;p31"/>
                <p:cNvSpPr/>
                <p:nvPr/>
              </p:nvSpPr>
              <p:spPr>
                <a:xfrm>
                  <a:off x="11017774" y="1642120"/>
                  <a:ext cx="25432" cy="19427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727614" extrusionOk="0">
                      <a:moveTo>
                        <a:pt x="0" y="727615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6" name="Google Shape;1256;p31"/>
                <p:cNvSpPr/>
                <p:nvPr/>
              </p:nvSpPr>
              <p:spPr>
                <a:xfrm>
                  <a:off x="10741298" y="1642120"/>
                  <a:ext cx="276441" cy="156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536" h="58769" extrusionOk="0">
                      <a:moveTo>
                        <a:pt x="0" y="0"/>
                      </a:moveTo>
                      <a:lnTo>
                        <a:pt x="103537" y="58769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7" name="Google Shape;1257;p31"/>
                <p:cNvSpPr/>
                <p:nvPr/>
              </p:nvSpPr>
              <p:spPr>
                <a:xfrm>
                  <a:off x="10340448" y="1710031"/>
                  <a:ext cx="682588" cy="452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651" h="169640" extrusionOk="0">
                      <a:moveTo>
                        <a:pt x="0" y="0"/>
                      </a:moveTo>
                      <a:lnTo>
                        <a:pt x="255651" y="16964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8" name="Google Shape;1258;p31"/>
                <p:cNvSpPr/>
                <p:nvPr/>
              </p:nvSpPr>
              <p:spPr>
                <a:xfrm>
                  <a:off x="10098566" y="1916557"/>
                  <a:ext cx="921137" cy="55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995" h="208502" extrusionOk="0">
                      <a:moveTo>
                        <a:pt x="0" y="0"/>
                      </a:moveTo>
                      <a:lnTo>
                        <a:pt x="344995" y="208502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9" name="Google Shape;1259;p31"/>
                <p:cNvSpPr/>
                <p:nvPr/>
              </p:nvSpPr>
              <p:spPr>
                <a:xfrm>
                  <a:off x="10276608" y="2312822"/>
                  <a:ext cx="747437" cy="4773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39" h="178784" extrusionOk="0">
                      <a:moveTo>
                        <a:pt x="0" y="0"/>
                      </a:moveTo>
                      <a:lnTo>
                        <a:pt x="279940" y="17878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0" name="Google Shape;1260;p31"/>
                <p:cNvSpPr/>
                <p:nvPr/>
              </p:nvSpPr>
              <p:spPr>
                <a:xfrm>
                  <a:off x="10841766" y="1550557"/>
                  <a:ext cx="19072" cy="159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43" h="59721" extrusionOk="0">
                      <a:moveTo>
                        <a:pt x="7144" y="59722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1" name="Google Shape;1261;p31"/>
                <p:cNvSpPr/>
                <p:nvPr/>
              </p:nvSpPr>
              <p:spPr>
                <a:xfrm>
                  <a:off x="10340448" y="1609565"/>
                  <a:ext cx="134277" cy="230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91" h="86296" extrusionOk="0">
                      <a:moveTo>
                        <a:pt x="42005" y="0"/>
                      </a:moveTo>
                      <a:lnTo>
                        <a:pt x="50292" y="70961"/>
                      </a:lnTo>
                      <a:lnTo>
                        <a:pt x="0" y="8629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2" name="Google Shape;1262;p31"/>
                <p:cNvSpPr/>
                <p:nvPr/>
              </p:nvSpPr>
              <p:spPr>
                <a:xfrm>
                  <a:off x="10474743" y="1704434"/>
                  <a:ext cx="175478" cy="271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22" h="101631" extrusionOk="0">
                      <a:moveTo>
                        <a:pt x="48101" y="0"/>
                      </a:moveTo>
                      <a:lnTo>
                        <a:pt x="65723" y="79153"/>
                      </a:lnTo>
                      <a:lnTo>
                        <a:pt x="0" y="101632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3" name="Google Shape;1263;p31"/>
                <p:cNvSpPr/>
                <p:nvPr/>
              </p:nvSpPr>
              <p:spPr>
                <a:xfrm>
                  <a:off x="10650243" y="1799049"/>
                  <a:ext cx="191500" cy="301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23" h="112775" extrusionOk="0">
                      <a:moveTo>
                        <a:pt x="50578" y="0"/>
                      </a:moveTo>
                      <a:lnTo>
                        <a:pt x="71723" y="91345"/>
                      </a:lnTo>
                      <a:lnTo>
                        <a:pt x="0" y="11277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4" name="Google Shape;1264;p31"/>
                <p:cNvSpPr/>
                <p:nvPr/>
              </p:nvSpPr>
              <p:spPr>
                <a:xfrm>
                  <a:off x="10098566" y="1799049"/>
                  <a:ext cx="145467" cy="2683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82" h="100488" extrusionOk="0">
                      <a:moveTo>
                        <a:pt x="31432" y="0"/>
                      </a:moveTo>
                      <a:lnTo>
                        <a:pt x="54483" y="76867"/>
                      </a:lnTo>
                      <a:lnTo>
                        <a:pt x="0" y="100489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5" name="Google Shape;1265;p31"/>
                <p:cNvSpPr/>
                <p:nvPr/>
              </p:nvSpPr>
              <p:spPr>
                <a:xfrm>
                  <a:off x="10276608" y="1916557"/>
                  <a:ext cx="130972" cy="2464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53" h="92297" extrusionOk="0">
                      <a:moveTo>
                        <a:pt x="35338" y="0"/>
                      </a:moveTo>
                      <a:lnTo>
                        <a:pt x="49054" y="69914"/>
                      </a:lnTo>
                      <a:lnTo>
                        <a:pt x="0" y="92297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6" name="Google Shape;1266;p31"/>
                <p:cNvSpPr/>
                <p:nvPr/>
              </p:nvSpPr>
              <p:spPr>
                <a:xfrm>
                  <a:off x="10474743" y="2039912"/>
                  <a:ext cx="122326" cy="2105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15" h="78866" extrusionOk="0">
                      <a:moveTo>
                        <a:pt x="31623" y="0"/>
                      </a:moveTo>
                      <a:lnTo>
                        <a:pt x="45815" y="65437"/>
                      </a:lnTo>
                      <a:lnTo>
                        <a:pt x="0" y="78867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7" name="Google Shape;1267;p31"/>
                <p:cNvSpPr/>
                <p:nvPr/>
              </p:nvSpPr>
              <p:spPr>
                <a:xfrm>
                  <a:off x="10597086" y="2163014"/>
                  <a:ext cx="182599" cy="2443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89" h="91535" extrusionOk="0">
                      <a:moveTo>
                        <a:pt x="55817" y="0"/>
                      </a:moveTo>
                      <a:lnTo>
                        <a:pt x="68390" y="61817"/>
                      </a:lnTo>
                      <a:lnTo>
                        <a:pt x="0" y="91535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8" name="Google Shape;1268;p31"/>
                <p:cNvSpPr/>
                <p:nvPr/>
              </p:nvSpPr>
              <p:spPr>
                <a:xfrm>
                  <a:off x="10276608" y="2195063"/>
                  <a:ext cx="130972" cy="24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53" h="91820" extrusionOk="0">
                      <a:moveTo>
                        <a:pt x="24574" y="0"/>
                      </a:moveTo>
                      <a:lnTo>
                        <a:pt x="49054" y="75438"/>
                      </a:lnTo>
                      <a:lnTo>
                        <a:pt x="0" y="918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9" name="Google Shape;1269;p31"/>
                <p:cNvSpPr/>
                <p:nvPr/>
              </p:nvSpPr>
              <p:spPr>
                <a:xfrm>
                  <a:off x="10407595" y="2317401"/>
                  <a:ext cx="151573" cy="233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69" h="87629" extrusionOk="0">
                      <a:moveTo>
                        <a:pt x="0" y="87630"/>
                      </a:moveTo>
                      <a:cubicBezTo>
                        <a:pt x="12097" y="85154"/>
                        <a:pt x="56769" y="65818"/>
                        <a:pt x="56769" y="65818"/>
                      </a:cubicBezTo>
                      <a:lnTo>
                        <a:pt x="48006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0" name="Google Shape;1270;p31"/>
                <p:cNvSpPr/>
                <p:nvPr/>
              </p:nvSpPr>
              <p:spPr>
                <a:xfrm>
                  <a:off x="10597086" y="2440249"/>
                  <a:ext cx="150553" cy="215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87" h="80867" extrusionOk="0">
                      <a:moveTo>
                        <a:pt x="44672" y="0"/>
                      </a:moveTo>
                      <a:lnTo>
                        <a:pt x="56388" y="64960"/>
                      </a:lnTo>
                      <a:lnTo>
                        <a:pt x="0" y="80867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1" name="Google Shape;1271;p31"/>
                <p:cNvSpPr/>
                <p:nvPr/>
              </p:nvSpPr>
              <p:spPr>
                <a:xfrm>
                  <a:off x="11042955" y="1634745"/>
                  <a:ext cx="276187" cy="157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441" h="58864" extrusionOk="0">
                      <a:moveTo>
                        <a:pt x="103441" y="0"/>
                      </a:moveTo>
                      <a:lnTo>
                        <a:pt x="0" y="58865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2" name="Google Shape;1272;p31"/>
                <p:cNvSpPr/>
                <p:nvPr/>
              </p:nvSpPr>
              <p:spPr>
                <a:xfrm>
                  <a:off x="11037614" y="1702655"/>
                  <a:ext cx="682332" cy="452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555" h="169640" extrusionOk="0">
                      <a:moveTo>
                        <a:pt x="255556" y="0"/>
                      </a:moveTo>
                      <a:lnTo>
                        <a:pt x="0" y="16964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3" name="Google Shape;1273;p31"/>
                <p:cNvSpPr/>
                <p:nvPr/>
              </p:nvSpPr>
              <p:spPr>
                <a:xfrm>
                  <a:off x="11040667" y="1909435"/>
                  <a:ext cx="921137" cy="5564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995" h="208406" extrusionOk="0">
                      <a:moveTo>
                        <a:pt x="344995" y="0"/>
                      </a:moveTo>
                      <a:lnTo>
                        <a:pt x="0" y="208407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4" name="Google Shape;1274;p31"/>
                <p:cNvSpPr/>
                <p:nvPr/>
              </p:nvSpPr>
              <p:spPr>
                <a:xfrm>
                  <a:off x="11036597" y="2305446"/>
                  <a:ext cx="747437" cy="4773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39" h="178784" extrusionOk="0">
                      <a:moveTo>
                        <a:pt x="279940" y="0"/>
                      </a:moveTo>
                      <a:lnTo>
                        <a:pt x="0" y="17878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5" name="Google Shape;1275;p31"/>
                <p:cNvSpPr/>
                <p:nvPr/>
              </p:nvSpPr>
              <p:spPr>
                <a:xfrm>
                  <a:off x="11199633" y="1543182"/>
                  <a:ext cx="19072" cy="159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43" h="59721" extrusionOk="0">
                      <a:moveTo>
                        <a:pt x="0" y="59722"/>
                      </a:moveTo>
                      <a:lnTo>
                        <a:pt x="7144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6" name="Google Shape;1276;p31"/>
                <p:cNvSpPr/>
                <p:nvPr/>
              </p:nvSpPr>
              <p:spPr>
                <a:xfrm>
                  <a:off x="11585984" y="1602189"/>
                  <a:ext cx="134023" cy="230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96" h="86296" extrusionOk="0">
                      <a:moveTo>
                        <a:pt x="8287" y="0"/>
                      </a:moveTo>
                      <a:lnTo>
                        <a:pt x="0" y="71057"/>
                      </a:lnTo>
                      <a:lnTo>
                        <a:pt x="50197" y="86297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7" name="Google Shape;1277;p31"/>
                <p:cNvSpPr/>
                <p:nvPr/>
              </p:nvSpPr>
              <p:spPr>
                <a:xfrm>
                  <a:off x="11410232" y="1697058"/>
                  <a:ext cx="175731" cy="271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817" h="101631" extrusionOk="0">
                      <a:moveTo>
                        <a:pt x="17621" y="0"/>
                      </a:moveTo>
                      <a:lnTo>
                        <a:pt x="0" y="79153"/>
                      </a:lnTo>
                      <a:lnTo>
                        <a:pt x="65818" y="101632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8" name="Google Shape;1278;p31"/>
                <p:cNvSpPr/>
                <p:nvPr/>
              </p:nvSpPr>
              <p:spPr>
                <a:xfrm>
                  <a:off x="11218707" y="1791928"/>
                  <a:ext cx="191500" cy="3008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23" h="112680" extrusionOk="0">
                      <a:moveTo>
                        <a:pt x="21146" y="0"/>
                      </a:moveTo>
                      <a:lnTo>
                        <a:pt x="0" y="91250"/>
                      </a:lnTo>
                      <a:lnTo>
                        <a:pt x="71723" y="11268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9" name="Google Shape;1279;p31"/>
                <p:cNvSpPr/>
                <p:nvPr/>
              </p:nvSpPr>
              <p:spPr>
                <a:xfrm>
                  <a:off x="11816677" y="1791928"/>
                  <a:ext cx="145213" cy="268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87" h="100393" extrusionOk="0">
                      <a:moveTo>
                        <a:pt x="23050" y="0"/>
                      </a:moveTo>
                      <a:lnTo>
                        <a:pt x="0" y="76867"/>
                      </a:lnTo>
                      <a:lnTo>
                        <a:pt x="54388" y="100393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0" name="Google Shape;1280;p31"/>
                <p:cNvSpPr/>
                <p:nvPr/>
              </p:nvSpPr>
              <p:spPr>
                <a:xfrm>
                  <a:off x="11652878" y="1909435"/>
                  <a:ext cx="131228" cy="2461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49" h="92202" extrusionOk="0">
                      <a:moveTo>
                        <a:pt x="13811" y="0"/>
                      </a:moveTo>
                      <a:lnTo>
                        <a:pt x="0" y="69818"/>
                      </a:lnTo>
                      <a:lnTo>
                        <a:pt x="49149" y="92202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1" name="Google Shape;1281;p31"/>
                <p:cNvSpPr/>
                <p:nvPr/>
              </p:nvSpPr>
              <p:spPr>
                <a:xfrm>
                  <a:off x="11463643" y="2032537"/>
                  <a:ext cx="122326" cy="2105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15" h="78866" extrusionOk="0">
                      <a:moveTo>
                        <a:pt x="14097" y="0"/>
                      </a:moveTo>
                      <a:lnTo>
                        <a:pt x="0" y="65437"/>
                      </a:lnTo>
                      <a:lnTo>
                        <a:pt x="45815" y="78867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2" name="Google Shape;1282;p31"/>
                <p:cNvSpPr/>
                <p:nvPr/>
              </p:nvSpPr>
              <p:spPr>
                <a:xfrm>
                  <a:off x="11281024" y="2155639"/>
                  <a:ext cx="182599" cy="244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89" h="91630" extrusionOk="0">
                      <a:moveTo>
                        <a:pt x="12573" y="0"/>
                      </a:moveTo>
                      <a:lnTo>
                        <a:pt x="0" y="61817"/>
                      </a:lnTo>
                      <a:lnTo>
                        <a:pt x="68390" y="9163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3" name="Google Shape;1283;p31"/>
                <p:cNvSpPr/>
                <p:nvPr/>
              </p:nvSpPr>
              <p:spPr>
                <a:xfrm>
                  <a:off x="11652878" y="2187685"/>
                  <a:ext cx="131228" cy="245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49" h="91820" extrusionOk="0">
                      <a:moveTo>
                        <a:pt x="24575" y="0"/>
                      </a:moveTo>
                      <a:lnTo>
                        <a:pt x="0" y="75438"/>
                      </a:lnTo>
                      <a:lnTo>
                        <a:pt x="49149" y="918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4" name="Google Shape;1284;p31"/>
                <p:cNvSpPr/>
                <p:nvPr/>
              </p:nvSpPr>
              <p:spPr>
                <a:xfrm>
                  <a:off x="11501287" y="2310023"/>
                  <a:ext cx="151573" cy="233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69" h="87630" extrusionOk="0">
                      <a:moveTo>
                        <a:pt x="56769" y="87630"/>
                      </a:moveTo>
                      <a:cubicBezTo>
                        <a:pt x="44672" y="85154"/>
                        <a:pt x="0" y="65818"/>
                        <a:pt x="0" y="65818"/>
                      </a:cubicBezTo>
                      <a:lnTo>
                        <a:pt x="8763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5" name="Google Shape;1285;p31"/>
                <p:cNvSpPr/>
                <p:nvPr/>
              </p:nvSpPr>
              <p:spPr>
                <a:xfrm>
                  <a:off x="11313070" y="2432871"/>
                  <a:ext cx="150553" cy="215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87" h="80867" extrusionOk="0">
                      <a:moveTo>
                        <a:pt x="11716" y="0"/>
                      </a:moveTo>
                      <a:lnTo>
                        <a:pt x="0" y="64961"/>
                      </a:lnTo>
                      <a:lnTo>
                        <a:pt x="56388" y="80867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286" name="Google Shape;1286;p31"/>
          <p:cNvGrpSpPr/>
          <p:nvPr/>
        </p:nvGrpSpPr>
        <p:grpSpPr>
          <a:xfrm>
            <a:off x="5386777" y="3848576"/>
            <a:ext cx="1691202" cy="956640"/>
            <a:chOff x="-5821858" y="2318173"/>
            <a:chExt cx="3308946" cy="1871727"/>
          </a:xfrm>
        </p:grpSpPr>
        <p:sp>
          <p:nvSpPr>
            <p:cNvPr id="1287" name="Google Shape;1287;p31"/>
            <p:cNvSpPr/>
            <p:nvPr/>
          </p:nvSpPr>
          <p:spPr>
            <a:xfrm>
              <a:off x="-4845075" y="2571200"/>
              <a:ext cx="1574650" cy="1618700"/>
            </a:xfrm>
            <a:custGeom>
              <a:avLst/>
              <a:gdLst/>
              <a:ahLst/>
              <a:cxnLst/>
              <a:rect l="l" t="t" r="r" b="b"/>
              <a:pathLst>
                <a:path w="62986" h="64748" extrusionOk="0">
                  <a:moveTo>
                    <a:pt x="0" y="64748"/>
                  </a:moveTo>
                  <a:lnTo>
                    <a:pt x="62986" y="64748"/>
                  </a:lnTo>
                  <a:lnTo>
                    <a:pt x="59462" y="0"/>
                  </a:lnTo>
                  <a:lnTo>
                    <a:pt x="1079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288" name="Google Shape;1288;p31"/>
            <p:cNvSpPr/>
            <p:nvPr/>
          </p:nvSpPr>
          <p:spPr>
            <a:xfrm rot="2468728">
              <a:off x="-3597487" y="2761894"/>
              <a:ext cx="751290" cy="1295050"/>
            </a:xfrm>
            <a:custGeom>
              <a:avLst/>
              <a:gdLst/>
              <a:ahLst/>
              <a:cxnLst/>
              <a:rect l="l" t="t" r="r" b="b"/>
              <a:pathLst>
                <a:path w="751831" h="1295982" extrusionOk="0">
                  <a:moveTo>
                    <a:pt x="218069" y="662450"/>
                  </a:moveTo>
                  <a:cubicBezTo>
                    <a:pt x="83399" y="394975"/>
                    <a:pt x="204378" y="176602"/>
                    <a:pt x="360892" y="158928"/>
                  </a:cubicBezTo>
                  <a:cubicBezTo>
                    <a:pt x="460651" y="147664"/>
                    <a:pt x="551634" y="231366"/>
                    <a:pt x="586858" y="424287"/>
                  </a:cubicBezTo>
                  <a:cubicBezTo>
                    <a:pt x="607208" y="536429"/>
                    <a:pt x="585053" y="820022"/>
                    <a:pt x="501911" y="1201444"/>
                  </a:cubicBezTo>
                  <a:cubicBezTo>
                    <a:pt x="492576" y="1244259"/>
                    <a:pt x="519834" y="1285955"/>
                    <a:pt x="562774" y="1294419"/>
                  </a:cubicBezTo>
                  <a:cubicBezTo>
                    <a:pt x="605776" y="1303007"/>
                    <a:pt x="648094" y="1275376"/>
                    <a:pt x="657429" y="1232560"/>
                  </a:cubicBezTo>
                  <a:cubicBezTo>
                    <a:pt x="747169" y="821204"/>
                    <a:pt x="765340" y="514897"/>
                    <a:pt x="743372" y="393979"/>
                  </a:cubicBezTo>
                  <a:cubicBezTo>
                    <a:pt x="687239" y="84872"/>
                    <a:pt x="505209" y="-16132"/>
                    <a:pt x="345147" y="2040"/>
                  </a:cubicBezTo>
                  <a:cubicBezTo>
                    <a:pt x="112025" y="28489"/>
                    <a:pt x="-125142" y="336290"/>
                    <a:pt x="75495" y="734826"/>
                  </a:cubicBezTo>
                  <a:cubicBezTo>
                    <a:pt x="94974" y="773472"/>
                    <a:pt x="142768" y="788719"/>
                    <a:pt x="182161" y="768867"/>
                  </a:cubicBezTo>
                  <a:cubicBezTo>
                    <a:pt x="221430" y="748952"/>
                    <a:pt x="237548" y="701283"/>
                    <a:pt x="218069" y="66245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31"/>
            <p:cNvSpPr/>
            <p:nvPr/>
          </p:nvSpPr>
          <p:spPr>
            <a:xfrm rot="2468728">
              <a:off x="-2983088" y="3139907"/>
              <a:ext cx="114694" cy="612576"/>
            </a:xfrm>
            <a:custGeom>
              <a:avLst/>
              <a:gdLst/>
              <a:ahLst/>
              <a:cxnLst/>
              <a:rect l="l" t="t" r="r" b="b"/>
              <a:pathLst>
                <a:path w="114777" h="613017" extrusionOk="0">
                  <a:moveTo>
                    <a:pt x="327" y="1440"/>
                  </a:moveTo>
                  <a:cubicBezTo>
                    <a:pt x="1634" y="3929"/>
                    <a:pt x="2505" y="6232"/>
                    <a:pt x="3874" y="8472"/>
                  </a:cubicBezTo>
                  <a:cubicBezTo>
                    <a:pt x="7297" y="13388"/>
                    <a:pt x="11591" y="17496"/>
                    <a:pt x="15325" y="21976"/>
                  </a:cubicBezTo>
                  <a:cubicBezTo>
                    <a:pt x="62622" y="80848"/>
                    <a:pt x="87763" y="153411"/>
                    <a:pt x="99836" y="230828"/>
                  </a:cubicBezTo>
                  <a:cubicBezTo>
                    <a:pt x="119564" y="358093"/>
                    <a:pt x="104628" y="498427"/>
                    <a:pt x="94920" y="611939"/>
                  </a:cubicBezTo>
                  <a:cubicBezTo>
                    <a:pt x="94920" y="612436"/>
                    <a:pt x="95294" y="612934"/>
                    <a:pt x="95791" y="612997"/>
                  </a:cubicBezTo>
                  <a:cubicBezTo>
                    <a:pt x="96351" y="613121"/>
                    <a:pt x="96912" y="612685"/>
                    <a:pt x="96849" y="612125"/>
                  </a:cubicBezTo>
                  <a:cubicBezTo>
                    <a:pt x="108051" y="498427"/>
                    <a:pt x="125352" y="357471"/>
                    <a:pt x="106184" y="229894"/>
                  </a:cubicBezTo>
                  <a:cubicBezTo>
                    <a:pt x="94485" y="151108"/>
                    <a:pt x="69156" y="77114"/>
                    <a:pt x="20366" y="17993"/>
                  </a:cubicBezTo>
                  <a:cubicBezTo>
                    <a:pt x="16570" y="13388"/>
                    <a:pt x="12960" y="8285"/>
                    <a:pt x="8355" y="4489"/>
                  </a:cubicBezTo>
                  <a:cubicBezTo>
                    <a:pt x="6239" y="2622"/>
                    <a:pt x="3999" y="1689"/>
                    <a:pt x="1571" y="257"/>
                  </a:cubicBezTo>
                  <a:cubicBezTo>
                    <a:pt x="1261" y="-116"/>
                    <a:pt x="700" y="-54"/>
                    <a:pt x="327" y="257"/>
                  </a:cubicBezTo>
                  <a:cubicBezTo>
                    <a:pt x="-109" y="631"/>
                    <a:pt x="-109" y="1191"/>
                    <a:pt x="327" y="15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31"/>
            <p:cNvSpPr/>
            <p:nvPr/>
          </p:nvSpPr>
          <p:spPr>
            <a:xfrm rot="2468728">
              <a:off x="-2975110" y="3473985"/>
              <a:ext cx="6523" cy="108654"/>
            </a:xfrm>
            <a:custGeom>
              <a:avLst/>
              <a:gdLst/>
              <a:ahLst/>
              <a:cxnLst/>
              <a:rect l="l" t="t" r="r" b="b"/>
              <a:pathLst>
                <a:path w="6528" h="108732" extrusionOk="0">
                  <a:moveTo>
                    <a:pt x="691" y="996"/>
                  </a:moveTo>
                  <a:cubicBezTo>
                    <a:pt x="505" y="2800"/>
                    <a:pt x="132" y="4481"/>
                    <a:pt x="7" y="6161"/>
                  </a:cubicBezTo>
                  <a:cubicBezTo>
                    <a:pt x="-55" y="8775"/>
                    <a:pt x="318" y="11264"/>
                    <a:pt x="505" y="13816"/>
                  </a:cubicBezTo>
                  <a:cubicBezTo>
                    <a:pt x="1687" y="30805"/>
                    <a:pt x="2372" y="47545"/>
                    <a:pt x="2123" y="64410"/>
                  </a:cubicBezTo>
                  <a:cubicBezTo>
                    <a:pt x="1998" y="78350"/>
                    <a:pt x="1376" y="92415"/>
                    <a:pt x="381" y="106604"/>
                  </a:cubicBezTo>
                  <a:cubicBezTo>
                    <a:pt x="256" y="107724"/>
                    <a:pt x="1190" y="108658"/>
                    <a:pt x="2123" y="108720"/>
                  </a:cubicBezTo>
                  <a:cubicBezTo>
                    <a:pt x="3243" y="108844"/>
                    <a:pt x="4239" y="108035"/>
                    <a:pt x="4363" y="106915"/>
                  </a:cubicBezTo>
                  <a:cubicBezTo>
                    <a:pt x="5981" y="85320"/>
                    <a:pt x="6852" y="64348"/>
                    <a:pt x="6417" y="43189"/>
                  </a:cubicBezTo>
                  <a:cubicBezTo>
                    <a:pt x="6168" y="30618"/>
                    <a:pt x="7101" y="17612"/>
                    <a:pt x="4177" y="4979"/>
                  </a:cubicBezTo>
                  <a:cubicBezTo>
                    <a:pt x="3803" y="3485"/>
                    <a:pt x="3119" y="2240"/>
                    <a:pt x="2559" y="809"/>
                  </a:cubicBezTo>
                  <a:cubicBezTo>
                    <a:pt x="2559" y="373"/>
                    <a:pt x="2060" y="0"/>
                    <a:pt x="1563" y="0"/>
                  </a:cubicBezTo>
                  <a:cubicBezTo>
                    <a:pt x="1065" y="124"/>
                    <a:pt x="691" y="560"/>
                    <a:pt x="754" y="9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31"/>
            <p:cNvSpPr/>
            <p:nvPr/>
          </p:nvSpPr>
          <p:spPr>
            <a:xfrm rot="2468072">
              <a:off x="-4534929" y="2669506"/>
              <a:ext cx="1068497" cy="769568"/>
            </a:xfrm>
            <a:custGeom>
              <a:avLst/>
              <a:gdLst/>
              <a:ahLst/>
              <a:cxnLst/>
              <a:rect l="l" t="t" r="r" b="b"/>
              <a:pathLst>
                <a:path w="1358239" h="978250" extrusionOk="0">
                  <a:moveTo>
                    <a:pt x="159" y="938681"/>
                  </a:moveTo>
                  <a:cubicBezTo>
                    <a:pt x="5201" y="948825"/>
                    <a:pt x="13353" y="956479"/>
                    <a:pt x="23372" y="962018"/>
                  </a:cubicBezTo>
                  <a:cubicBezTo>
                    <a:pt x="37623" y="969859"/>
                    <a:pt x="55235" y="972909"/>
                    <a:pt x="70046" y="975834"/>
                  </a:cubicBezTo>
                  <a:cubicBezTo>
                    <a:pt x="122010" y="985853"/>
                    <a:pt x="151322" y="963636"/>
                    <a:pt x="168809" y="929160"/>
                  </a:cubicBezTo>
                  <a:cubicBezTo>
                    <a:pt x="193889" y="880058"/>
                    <a:pt x="193639" y="804197"/>
                    <a:pt x="205464" y="764928"/>
                  </a:cubicBezTo>
                  <a:cubicBezTo>
                    <a:pt x="212496" y="741467"/>
                    <a:pt x="229237" y="733003"/>
                    <a:pt x="250084" y="730701"/>
                  </a:cubicBezTo>
                  <a:cubicBezTo>
                    <a:pt x="300804" y="725162"/>
                    <a:pt x="373180" y="752295"/>
                    <a:pt x="407221" y="724726"/>
                  </a:cubicBezTo>
                  <a:cubicBezTo>
                    <a:pt x="423214" y="711844"/>
                    <a:pt x="435412" y="697033"/>
                    <a:pt x="445245" y="680915"/>
                  </a:cubicBezTo>
                  <a:cubicBezTo>
                    <a:pt x="484327" y="617438"/>
                    <a:pt x="485571" y="534358"/>
                    <a:pt x="545501" y="484385"/>
                  </a:cubicBezTo>
                  <a:cubicBezTo>
                    <a:pt x="600328" y="438644"/>
                    <a:pt x="671833" y="483576"/>
                    <a:pt x="733567" y="465404"/>
                  </a:cubicBezTo>
                  <a:cubicBezTo>
                    <a:pt x="749000" y="460924"/>
                    <a:pt x="763812" y="452771"/>
                    <a:pt x="777814" y="438956"/>
                  </a:cubicBezTo>
                  <a:cubicBezTo>
                    <a:pt x="819510" y="397322"/>
                    <a:pt x="803330" y="329302"/>
                    <a:pt x="826791" y="278396"/>
                  </a:cubicBezTo>
                  <a:cubicBezTo>
                    <a:pt x="835441" y="259789"/>
                    <a:pt x="849755" y="243671"/>
                    <a:pt x="875395" y="232531"/>
                  </a:cubicBezTo>
                  <a:cubicBezTo>
                    <a:pt x="923313" y="211932"/>
                    <a:pt x="970796" y="252445"/>
                    <a:pt x="1018155" y="255308"/>
                  </a:cubicBezTo>
                  <a:cubicBezTo>
                    <a:pt x="1038941" y="256553"/>
                    <a:pt x="1059851" y="251263"/>
                    <a:pt x="1080699" y="232220"/>
                  </a:cubicBezTo>
                  <a:cubicBezTo>
                    <a:pt x="1127933" y="188284"/>
                    <a:pt x="1104596" y="110493"/>
                    <a:pt x="1122084" y="57596"/>
                  </a:cubicBezTo>
                  <a:cubicBezTo>
                    <a:pt x="1126315" y="44403"/>
                    <a:pt x="1133472" y="32890"/>
                    <a:pt x="1145794" y="24177"/>
                  </a:cubicBezTo>
                  <a:cubicBezTo>
                    <a:pt x="1195704" y="-11482"/>
                    <a:pt x="1262915" y="38179"/>
                    <a:pt x="1317431" y="27289"/>
                  </a:cubicBezTo>
                  <a:cubicBezTo>
                    <a:pt x="1331931" y="24426"/>
                    <a:pt x="1345373" y="17643"/>
                    <a:pt x="1357446" y="4636"/>
                  </a:cubicBezTo>
                  <a:cubicBezTo>
                    <a:pt x="1358504" y="3578"/>
                    <a:pt x="1358504" y="1898"/>
                    <a:pt x="1357446" y="840"/>
                  </a:cubicBezTo>
                  <a:cubicBezTo>
                    <a:pt x="1356326" y="-280"/>
                    <a:pt x="1354583" y="-280"/>
                    <a:pt x="1353525" y="840"/>
                  </a:cubicBezTo>
                  <a:cubicBezTo>
                    <a:pt x="1341888" y="12104"/>
                    <a:pt x="1329255" y="17518"/>
                    <a:pt x="1316061" y="19696"/>
                  </a:cubicBezTo>
                  <a:cubicBezTo>
                    <a:pt x="1259617" y="29031"/>
                    <a:pt x="1191597" y="-20319"/>
                    <a:pt x="1139633" y="15465"/>
                  </a:cubicBezTo>
                  <a:cubicBezTo>
                    <a:pt x="1125258" y="25484"/>
                    <a:pt x="1116732" y="38802"/>
                    <a:pt x="1111566" y="54173"/>
                  </a:cubicBezTo>
                  <a:cubicBezTo>
                    <a:pt x="1094452" y="105328"/>
                    <a:pt x="1118723" y="181314"/>
                    <a:pt x="1072858" y="223632"/>
                  </a:cubicBezTo>
                  <a:cubicBezTo>
                    <a:pt x="1054935" y="240434"/>
                    <a:pt x="1037012" y="245351"/>
                    <a:pt x="1018840" y="244542"/>
                  </a:cubicBezTo>
                  <a:cubicBezTo>
                    <a:pt x="970112" y="241990"/>
                    <a:pt x="920762" y="202099"/>
                    <a:pt x="871599" y="223507"/>
                  </a:cubicBezTo>
                  <a:cubicBezTo>
                    <a:pt x="843096" y="235705"/>
                    <a:pt x="827102" y="253503"/>
                    <a:pt x="817332" y="273978"/>
                  </a:cubicBezTo>
                  <a:cubicBezTo>
                    <a:pt x="793995" y="323266"/>
                    <a:pt x="810175" y="390103"/>
                    <a:pt x="769164" y="430305"/>
                  </a:cubicBezTo>
                  <a:cubicBezTo>
                    <a:pt x="756842" y="442503"/>
                    <a:pt x="743773" y="449597"/>
                    <a:pt x="730207" y="453642"/>
                  </a:cubicBezTo>
                  <a:cubicBezTo>
                    <a:pt x="666854" y="472250"/>
                    <a:pt x="593856" y="428127"/>
                    <a:pt x="537660" y="475050"/>
                  </a:cubicBezTo>
                  <a:cubicBezTo>
                    <a:pt x="476734" y="525832"/>
                    <a:pt x="474556" y="609970"/>
                    <a:pt x="434914" y="674629"/>
                  </a:cubicBezTo>
                  <a:cubicBezTo>
                    <a:pt x="425704" y="689565"/>
                    <a:pt x="414316" y="703381"/>
                    <a:pt x="399629" y="715329"/>
                  </a:cubicBezTo>
                  <a:cubicBezTo>
                    <a:pt x="367081" y="741903"/>
                    <a:pt x="297443" y="713587"/>
                    <a:pt x="248964" y="718876"/>
                  </a:cubicBezTo>
                  <a:cubicBezTo>
                    <a:pt x="223200" y="721739"/>
                    <a:pt x="202850" y="732754"/>
                    <a:pt x="194262" y="761630"/>
                  </a:cubicBezTo>
                  <a:cubicBezTo>
                    <a:pt x="182625" y="800588"/>
                    <a:pt x="182873" y="875328"/>
                    <a:pt x="158727" y="924181"/>
                  </a:cubicBezTo>
                  <a:cubicBezTo>
                    <a:pt x="143418" y="954861"/>
                    <a:pt x="118028" y="974651"/>
                    <a:pt x="71913" y="966686"/>
                  </a:cubicBezTo>
                  <a:cubicBezTo>
                    <a:pt x="57787" y="964258"/>
                    <a:pt x="41357" y="960836"/>
                    <a:pt x="27168" y="954612"/>
                  </a:cubicBezTo>
                  <a:cubicBezTo>
                    <a:pt x="17771" y="950505"/>
                    <a:pt x="9121" y="945402"/>
                    <a:pt x="3271" y="937001"/>
                  </a:cubicBezTo>
                  <a:cubicBezTo>
                    <a:pt x="2711" y="936192"/>
                    <a:pt x="1653" y="935943"/>
                    <a:pt x="844" y="936441"/>
                  </a:cubicBezTo>
                  <a:cubicBezTo>
                    <a:pt x="35" y="936876"/>
                    <a:pt x="-276" y="938059"/>
                    <a:pt x="284" y="9388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31"/>
            <p:cNvSpPr/>
            <p:nvPr/>
          </p:nvSpPr>
          <p:spPr>
            <a:xfrm rot="2468072">
              <a:off x="-4503481" y="2574640"/>
              <a:ext cx="1068497" cy="769568"/>
            </a:xfrm>
            <a:custGeom>
              <a:avLst/>
              <a:gdLst/>
              <a:ahLst/>
              <a:cxnLst/>
              <a:rect l="l" t="t" r="r" b="b"/>
              <a:pathLst>
                <a:path w="1358239" h="978250" extrusionOk="0">
                  <a:moveTo>
                    <a:pt x="159" y="938681"/>
                  </a:moveTo>
                  <a:cubicBezTo>
                    <a:pt x="5201" y="948825"/>
                    <a:pt x="13353" y="956479"/>
                    <a:pt x="23372" y="962018"/>
                  </a:cubicBezTo>
                  <a:cubicBezTo>
                    <a:pt x="37623" y="969859"/>
                    <a:pt x="55235" y="972909"/>
                    <a:pt x="70046" y="975834"/>
                  </a:cubicBezTo>
                  <a:cubicBezTo>
                    <a:pt x="122011" y="985853"/>
                    <a:pt x="151322" y="963636"/>
                    <a:pt x="168809" y="929159"/>
                  </a:cubicBezTo>
                  <a:cubicBezTo>
                    <a:pt x="193889" y="880058"/>
                    <a:pt x="193640" y="804197"/>
                    <a:pt x="205464" y="764928"/>
                  </a:cubicBezTo>
                  <a:cubicBezTo>
                    <a:pt x="212496" y="741467"/>
                    <a:pt x="229237" y="733003"/>
                    <a:pt x="250084" y="730701"/>
                  </a:cubicBezTo>
                  <a:cubicBezTo>
                    <a:pt x="300804" y="725162"/>
                    <a:pt x="373180" y="752295"/>
                    <a:pt x="407221" y="724726"/>
                  </a:cubicBezTo>
                  <a:cubicBezTo>
                    <a:pt x="423214" y="711844"/>
                    <a:pt x="435412" y="697033"/>
                    <a:pt x="445245" y="680915"/>
                  </a:cubicBezTo>
                  <a:cubicBezTo>
                    <a:pt x="484327" y="617438"/>
                    <a:pt x="485571" y="534358"/>
                    <a:pt x="545501" y="484385"/>
                  </a:cubicBezTo>
                  <a:cubicBezTo>
                    <a:pt x="600328" y="438644"/>
                    <a:pt x="671833" y="483576"/>
                    <a:pt x="733567" y="465404"/>
                  </a:cubicBezTo>
                  <a:cubicBezTo>
                    <a:pt x="749001" y="460924"/>
                    <a:pt x="763813" y="452771"/>
                    <a:pt x="777815" y="438956"/>
                  </a:cubicBezTo>
                  <a:cubicBezTo>
                    <a:pt x="819510" y="397322"/>
                    <a:pt x="803330" y="329302"/>
                    <a:pt x="826792" y="278396"/>
                  </a:cubicBezTo>
                  <a:cubicBezTo>
                    <a:pt x="835442" y="259789"/>
                    <a:pt x="849755" y="243671"/>
                    <a:pt x="875395" y="232531"/>
                  </a:cubicBezTo>
                  <a:cubicBezTo>
                    <a:pt x="923314" y="211932"/>
                    <a:pt x="970797" y="252445"/>
                    <a:pt x="1018156" y="255308"/>
                  </a:cubicBezTo>
                  <a:cubicBezTo>
                    <a:pt x="1038941" y="256553"/>
                    <a:pt x="1059851" y="251263"/>
                    <a:pt x="1080699" y="232220"/>
                  </a:cubicBezTo>
                  <a:cubicBezTo>
                    <a:pt x="1127934" y="188284"/>
                    <a:pt x="1104597" y="110493"/>
                    <a:pt x="1122084" y="57596"/>
                  </a:cubicBezTo>
                  <a:cubicBezTo>
                    <a:pt x="1126316" y="44403"/>
                    <a:pt x="1133472" y="32890"/>
                    <a:pt x="1145794" y="24177"/>
                  </a:cubicBezTo>
                  <a:cubicBezTo>
                    <a:pt x="1195704" y="-11482"/>
                    <a:pt x="1262915" y="38179"/>
                    <a:pt x="1317431" y="27289"/>
                  </a:cubicBezTo>
                  <a:cubicBezTo>
                    <a:pt x="1331931" y="24426"/>
                    <a:pt x="1345373" y="17643"/>
                    <a:pt x="1357446" y="4636"/>
                  </a:cubicBezTo>
                  <a:cubicBezTo>
                    <a:pt x="1358504" y="3578"/>
                    <a:pt x="1358504" y="1898"/>
                    <a:pt x="1357446" y="840"/>
                  </a:cubicBezTo>
                  <a:cubicBezTo>
                    <a:pt x="1356326" y="-280"/>
                    <a:pt x="1354583" y="-280"/>
                    <a:pt x="1353526" y="840"/>
                  </a:cubicBezTo>
                  <a:cubicBezTo>
                    <a:pt x="1341888" y="12104"/>
                    <a:pt x="1329255" y="17518"/>
                    <a:pt x="1316062" y="19696"/>
                  </a:cubicBezTo>
                  <a:cubicBezTo>
                    <a:pt x="1259617" y="29031"/>
                    <a:pt x="1191597" y="-20319"/>
                    <a:pt x="1139633" y="15465"/>
                  </a:cubicBezTo>
                  <a:cubicBezTo>
                    <a:pt x="1125258" y="25484"/>
                    <a:pt x="1116732" y="38802"/>
                    <a:pt x="1111567" y="54173"/>
                  </a:cubicBezTo>
                  <a:cubicBezTo>
                    <a:pt x="1094453" y="105328"/>
                    <a:pt x="1118723" y="181314"/>
                    <a:pt x="1072858" y="223632"/>
                  </a:cubicBezTo>
                  <a:cubicBezTo>
                    <a:pt x="1054935" y="240434"/>
                    <a:pt x="1037012" y="245351"/>
                    <a:pt x="1018840" y="244542"/>
                  </a:cubicBezTo>
                  <a:cubicBezTo>
                    <a:pt x="970112" y="241990"/>
                    <a:pt x="920762" y="202099"/>
                    <a:pt x="871599" y="223507"/>
                  </a:cubicBezTo>
                  <a:cubicBezTo>
                    <a:pt x="843096" y="235705"/>
                    <a:pt x="827102" y="253503"/>
                    <a:pt x="817332" y="273978"/>
                  </a:cubicBezTo>
                  <a:cubicBezTo>
                    <a:pt x="793995" y="323266"/>
                    <a:pt x="810175" y="390103"/>
                    <a:pt x="769164" y="430305"/>
                  </a:cubicBezTo>
                  <a:cubicBezTo>
                    <a:pt x="756843" y="442503"/>
                    <a:pt x="743773" y="449597"/>
                    <a:pt x="730207" y="453642"/>
                  </a:cubicBezTo>
                  <a:cubicBezTo>
                    <a:pt x="666854" y="472250"/>
                    <a:pt x="593856" y="428127"/>
                    <a:pt x="537660" y="475050"/>
                  </a:cubicBezTo>
                  <a:cubicBezTo>
                    <a:pt x="476735" y="525832"/>
                    <a:pt x="474556" y="609970"/>
                    <a:pt x="434914" y="674629"/>
                  </a:cubicBezTo>
                  <a:cubicBezTo>
                    <a:pt x="425704" y="689565"/>
                    <a:pt x="414316" y="703381"/>
                    <a:pt x="399629" y="715329"/>
                  </a:cubicBezTo>
                  <a:cubicBezTo>
                    <a:pt x="367082" y="741902"/>
                    <a:pt x="297443" y="713587"/>
                    <a:pt x="248964" y="718877"/>
                  </a:cubicBezTo>
                  <a:cubicBezTo>
                    <a:pt x="223200" y="721739"/>
                    <a:pt x="202850" y="732754"/>
                    <a:pt x="194262" y="761630"/>
                  </a:cubicBezTo>
                  <a:cubicBezTo>
                    <a:pt x="182625" y="800587"/>
                    <a:pt x="182873" y="875329"/>
                    <a:pt x="158727" y="924181"/>
                  </a:cubicBezTo>
                  <a:cubicBezTo>
                    <a:pt x="143418" y="954861"/>
                    <a:pt x="118028" y="974651"/>
                    <a:pt x="71913" y="966685"/>
                  </a:cubicBezTo>
                  <a:cubicBezTo>
                    <a:pt x="57787" y="964259"/>
                    <a:pt x="41357" y="960836"/>
                    <a:pt x="27169" y="954612"/>
                  </a:cubicBezTo>
                  <a:cubicBezTo>
                    <a:pt x="17772" y="950505"/>
                    <a:pt x="9121" y="945402"/>
                    <a:pt x="3271" y="937001"/>
                  </a:cubicBezTo>
                  <a:cubicBezTo>
                    <a:pt x="2711" y="936192"/>
                    <a:pt x="1653" y="935943"/>
                    <a:pt x="844" y="936441"/>
                  </a:cubicBezTo>
                  <a:cubicBezTo>
                    <a:pt x="35" y="936876"/>
                    <a:pt x="-276" y="938059"/>
                    <a:pt x="284" y="9388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31"/>
            <p:cNvSpPr/>
            <p:nvPr/>
          </p:nvSpPr>
          <p:spPr>
            <a:xfrm>
              <a:off x="-4661755" y="3326466"/>
              <a:ext cx="403887" cy="404012"/>
            </a:xfrm>
            <a:custGeom>
              <a:avLst/>
              <a:gdLst/>
              <a:ahLst/>
              <a:cxnLst/>
              <a:rect l="l" t="t" r="r" b="b"/>
              <a:pathLst>
                <a:path w="403887" h="404012" extrusionOk="0">
                  <a:moveTo>
                    <a:pt x="184145" y="135542"/>
                  </a:moveTo>
                  <a:cubicBezTo>
                    <a:pt x="184145" y="60739"/>
                    <a:pt x="192049" y="0"/>
                    <a:pt x="201944" y="0"/>
                  </a:cubicBezTo>
                  <a:cubicBezTo>
                    <a:pt x="211839" y="0"/>
                    <a:pt x="219743" y="60676"/>
                    <a:pt x="219743" y="135542"/>
                  </a:cubicBezTo>
                  <a:cubicBezTo>
                    <a:pt x="257082" y="70820"/>
                    <a:pt x="294359" y="22217"/>
                    <a:pt x="302823" y="27133"/>
                  </a:cubicBezTo>
                  <a:cubicBezTo>
                    <a:pt x="311348" y="31987"/>
                    <a:pt x="287887" y="88619"/>
                    <a:pt x="250547" y="153340"/>
                  </a:cubicBezTo>
                  <a:cubicBezTo>
                    <a:pt x="315394" y="116001"/>
                    <a:pt x="371963" y="92539"/>
                    <a:pt x="376879" y="101065"/>
                  </a:cubicBezTo>
                  <a:cubicBezTo>
                    <a:pt x="381733" y="109591"/>
                    <a:pt x="333192" y="146806"/>
                    <a:pt x="268346" y="184145"/>
                  </a:cubicBezTo>
                  <a:cubicBezTo>
                    <a:pt x="343149" y="184145"/>
                    <a:pt x="403888" y="192173"/>
                    <a:pt x="403888" y="201944"/>
                  </a:cubicBezTo>
                  <a:cubicBezTo>
                    <a:pt x="403888" y="211714"/>
                    <a:pt x="343211" y="219742"/>
                    <a:pt x="268346" y="219742"/>
                  </a:cubicBezTo>
                  <a:cubicBezTo>
                    <a:pt x="333192" y="257206"/>
                    <a:pt x="381670" y="294483"/>
                    <a:pt x="376879" y="302947"/>
                  </a:cubicBezTo>
                  <a:cubicBezTo>
                    <a:pt x="371963" y="311473"/>
                    <a:pt x="315394" y="288011"/>
                    <a:pt x="250547" y="250672"/>
                  </a:cubicBezTo>
                  <a:cubicBezTo>
                    <a:pt x="287887" y="315393"/>
                    <a:pt x="311348" y="371963"/>
                    <a:pt x="302823" y="376879"/>
                  </a:cubicBezTo>
                  <a:cubicBezTo>
                    <a:pt x="294297" y="381795"/>
                    <a:pt x="257082" y="333192"/>
                    <a:pt x="219743" y="268470"/>
                  </a:cubicBezTo>
                  <a:cubicBezTo>
                    <a:pt x="219743" y="343211"/>
                    <a:pt x="211714" y="404012"/>
                    <a:pt x="201944" y="404012"/>
                  </a:cubicBezTo>
                  <a:cubicBezTo>
                    <a:pt x="192173" y="404012"/>
                    <a:pt x="184145" y="343211"/>
                    <a:pt x="184145" y="268470"/>
                  </a:cubicBezTo>
                  <a:cubicBezTo>
                    <a:pt x="146806" y="333192"/>
                    <a:pt x="109404" y="381795"/>
                    <a:pt x="100941" y="376879"/>
                  </a:cubicBezTo>
                  <a:cubicBezTo>
                    <a:pt x="92415" y="371963"/>
                    <a:pt x="115877" y="315393"/>
                    <a:pt x="153341" y="250672"/>
                  </a:cubicBezTo>
                  <a:cubicBezTo>
                    <a:pt x="88494" y="288011"/>
                    <a:pt x="31925" y="311473"/>
                    <a:pt x="27009" y="302947"/>
                  </a:cubicBezTo>
                  <a:cubicBezTo>
                    <a:pt x="22093" y="294421"/>
                    <a:pt x="70696" y="257206"/>
                    <a:pt x="135542" y="219742"/>
                  </a:cubicBezTo>
                  <a:cubicBezTo>
                    <a:pt x="60739" y="219742"/>
                    <a:pt x="0" y="211839"/>
                    <a:pt x="0" y="201944"/>
                  </a:cubicBezTo>
                  <a:cubicBezTo>
                    <a:pt x="0" y="192049"/>
                    <a:pt x="60677" y="184145"/>
                    <a:pt x="135542" y="184145"/>
                  </a:cubicBezTo>
                  <a:cubicBezTo>
                    <a:pt x="70696" y="146806"/>
                    <a:pt x="22093" y="109529"/>
                    <a:pt x="27009" y="101065"/>
                  </a:cubicBezTo>
                  <a:cubicBezTo>
                    <a:pt x="31925" y="92539"/>
                    <a:pt x="88494" y="116001"/>
                    <a:pt x="153341" y="153340"/>
                  </a:cubicBezTo>
                  <a:cubicBezTo>
                    <a:pt x="115877" y="88619"/>
                    <a:pt x="92415" y="31987"/>
                    <a:pt x="100941" y="27133"/>
                  </a:cubicBezTo>
                  <a:cubicBezTo>
                    <a:pt x="109466" y="22217"/>
                    <a:pt x="146806" y="70820"/>
                    <a:pt x="184145" y="1355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31"/>
            <p:cNvSpPr/>
            <p:nvPr/>
          </p:nvSpPr>
          <p:spPr>
            <a:xfrm rot="2468728">
              <a:off x="-5610640" y="2998141"/>
              <a:ext cx="1320179" cy="737419"/>
            </a:xfrm>
            <a:custGeom>
              <a:avLst/>
              <a:gdLst/>
              <a:ahLst/>
              <a:cxnLst/>
              <a:rect l="l" t="t" r="r" b="b"/>
              <a:pathLst>
                <a:path w="1321129" h="737950" extrusionOk="0">
                  <a:moveTo>
                    <a:pt x="1120119" y="424798"/>
                  </a:moveTo>
                  <a:lnTo>
                    <a:pt x="243639" y="262558"/>
                  </a:lnTo>
                  <a:lnTo>
                    <a:pt x="183834" y="0"/>
                  </a:lnTo>
                  <a:lnTo>
                    <a:pt x="8152" y="318505"/>
                  </a:lnTo>
                  <a:lnTo>
                    <a:pt x="0" y="615477"/>
                  </a:lnTo>
                  <a:lnTo>
                    <a:pt x="230197" y="398349"/>
                  </a:lnTo>
                  <a:lnTo>
                    <a:pt x="1321129" y="737951"/>
                  </a:lnTo>
                  <a:lnTo>
                    <a:pt x="1120057" y="42486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31"/>
            <p:cNvSpPr/>
            <p:nvPr/>
          </p:nvSpPr>
          <p:spPr>
            <a:xfrm rot="-2047555">
              <a:off x="-5784668" y="2655715"/>
              <a:ext cx="797561" cy="377378"/>
            </a:xfrm>
            <a:custGeom>
              <a:avLst/>
              <a:gdLst/>
              <a:ahLst/>
              <a:cxnLst/>
              <a:rect l="l" t="t" r="r" b="b"/>
              <a:pathLst>
                <a:path w="795453" h="376381" extrusionOk="0">
                  <a:moveTo>
                    <a:pt x="795454" y="188191"/>
                  </a:moveTo>
                  <a:cubicBezTo>
                    <a:pt x="795454" y="292125"/>
                    <a:pt x="617385" y="376381"/>
                    <a:pt x="397726" y="376381"/>
                  </a:cubicBezTo>
                  <a:cubicBezTo>
                    <a:pt x="178068" y="376381"/>
                    <a:pt x="0" y="292125"/>
                    <a:pt x="0" y="188191"/>
                  </a:cubicBezTo>
                  <a:cubicBezTo>
                    <a:pt x="0" y="84256"/>
                    <a:pt x="178068" y="0"/>
                    <a:pt x="397726" y="0"/>
                  </a:cubicBezTo>
                  <a:cubicBezTo>
                    <a:pt x="617385" y="0"/>
                    <a:pt x="795454" y="84256"/>
                    <a:pt x="795454" y="1881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31"/>
            <p:cNvSpPr/>
            <p:nvPr/>
          </p:nvSpPr>
          <p:spPr>
            <a:xfrm rot="-2047555">
              <a:off x="-5742150" y="2698028"/>
              <a:ext cx="689364" cy="251585"/>
            </a:xfrm>
            <a:custGeom>
              <a:avLst/>
              <a:gdLst/>
              <a:ahLst/>
              <a:cxnLst/>
              <a:rect l="l" t="t" r="r" b="b"/>
              <a:pathLst>
                <a:path w="687542" h="250920" extrusionOk="0">
                  <a:moveTo>
                    <a:pt x="687543" y="125460"/>
                  </a:moveTo>
                  <a:cubicBezTo>
                    <a:pt x="687543" y="194750"/>
                    <a:pt x="533631" y="250921"/>
                    <a:pt x="343771" y="250921"/>
                  </a:cubicBezTo>
                  <a:cubicBezTo>
                    <a:pt x="153912" y="250921"/>
                    <a:pt x="0" y="194750"/>
                    <a:pt x="0" y="125460"/>
                  </a:cubicBezTo>
                  <a:cubicBezTo>
                    <a:pt x="0" y="56170"/>
                    <a:pt x="153912" y="0"/>
                    <a:pt x="343771" y="0"/>
                  </a:cubicBezTo>
                  <a:cubicBezTo>
                    <a:pt x="533631" y="0"/>
                    <a:pt x="687543" y="56170"/>
                    <a:pt x="687543" y="1254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97" name="Google Shape;1297;p31"/>
            <p:cNvGrpSpPr/>
            <p:nvPr/>
          </p:nvGrpSpPr>
          <p:grpSpPr>
            <a:xfrm>
              <a:off x="-5641604" y="2621725"/>
              <a:ext cx="498345" cy="390819"/>
              <a:chOff x="-5641604" y="2621725"/>
              <a:chExt cx="498345" cy="390819"/>
            </a:xfrm>
          </p:grpSpPr>
          <p:sp>
            <p:nvSpPr>
              <p:cNvPr id="1298" name="Google Shape;1298;p31"/>
              <p:cNvSpPr/>
              <p:nvPr/>
            </p:nvSpPr>
            <p:spPr>
              <a:xfrm rot="2468728">
                <a:off x="-5638118" y="2963328"/>
                <a:ext cx="7780" cy="13516"/>
              </a:xfrm>
              <a:custGeom>
                <a:avLst/>
                <a:gdLst/>
                <a:ahLst/>
                <a:cxnLst/>
                <a:rect l="l" t="t" r="r" b="b"/>
                <a:pathLst>
                  <a:path w="7786" h="13526" extrusionOk="0">
                    <a:moveTo>
                      <a:pt x="3749" y="12939"/>
                    </a:moveTo>
                    <a:cubicBezTo>
                      <a:pt x="5055" y="11819"/>
                      <a:pt x="6051" y="12130"/>
                      <a:pt x="6923" y="10450"/>
                    </a:cubicBezTo>
                    <a:cubicBezTo>
                      <a:pt x="8105" y="8458"/>
                      <a:pt x="7420" y="5845"/>
                      <a:pt x="7732" y="3480"/>
                    </a:cubicBezTo>
                    <a:cubicBezTo>
                      <a:pt x="8042" y="1862"/>
                      <a:pt x="6985" y="368"/>
                      <a:pt x="5554" y="57"/>
                    </a:cubicBezTo>
                    <a:cubicBezTo>
                      <a:pt x="3936" y="-254"/>
                      <a:pt x="2380" y="742"/>
                      <a:pt x="2131" y="2235"/>
                    </a:cubicBezTo>
                    <a:cubicBezTo>
                      <a:pt x="1446" y="4475"/>
                      <a:pt x="-172" y="6654"/>
                      <a:pt x="15" y="9081"/>
                    </a:cubicBezTo>
                    <a:cubicBezTo>
                      <a:pt x="263" y="10823"/>
                      <a:pt x="1135" y="11010"/>
                      <a:pt x="2131" y="12566"/>
                    </a:cubicBezTo>
                    <a:cubicBezTo>
                      <a:pt x="2006" y="12939"/>
                      <a:pt x="2317" y="13499"/>
                      <a:pt x="2753" y="13499"/>
                    </a:cubicBezTo>
                    <a:cubicBezTo>
                      <a:pt x="3127" y="13624"/>
                      <a:pt x="3686" y="13312"/>
                      <a:pt x="3686" y="1287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9" name="Google Shape;1299;p31"/>
              <p:cNvSpPr/>
              <p:nvPr/>
            </p:nvSpPr>
            <p:spPr>
              <a:xfrm rot="2468728">
                <a:off x="-5568200" y="2989986"/>
                <a:ext cx="11950" cy="21251"/>
              </a:xfrm>
              <a:custGeom>
                <a:avLst/>
                <a:gdLst/>
                <a:ahLst/>
                <a:cxnLst/>
                <a:rect l="l" t="t" r="r" b="b"/>
                <a:pathLst>
                  <a:path w="11959" h="21266" extrusionOk="0">
                    <a:moveTo>
                      <a:pt x="600" y="19461"/>
                    </a:moveTo>
                    <a:cubicBezTo>
                      <a:pt x="600" y="19461"/>
                      <a:pt x="1160" y="19461"/>
                      <a:pt x="2093" y="20021"/>
                    </a:cubicBezTo>
                    <a:cubicBezTo>
                      <a:pt x="1969" y="20395"/>
                      <a:pt x="2280" y="20955"/>
                      <a:pt x="2653" y="21079"/>
                    </a:cubicBezTo>
                    <a:cubicBezTo>
                      <a:pt x="3151" y="21266"/>
                      <a:pt x="3524" y="21079"/>
                      <a:pt x="3774" y="20644"/>
                    </a:cubicBezTo>
                    <a:cubicBezTo>
                      <a:pt x="4832" y="20830"/>
                      <a:pt x="5267" y="21017"/>
                      <a:pt x="5329" y="21266"/>
                    </a:cubicBezTo>
                    <a:lnTo>
                      <a:pt x="5827" y="21017"/>
                    </a:lnTo>
                    <a:cubicBezTo>
                      <a:pt x="6388" y="20830"/>
                      <a:pt x="6698" y="20457"/>
                      <a:pt x="7010" y="19897"/>
                    </a:cubicBezTo>
                    <a:cubicBezTo>
                      <a:pt x="11055" y="13425"/>
                      <a:pt x="9375" y="12616"/>
                      <a:pt x="11802" y="4028"/>
                    </a:cubicBezTo>
                    <a:cubicBezTo>
                      <a:pt x="12362" y="2348"/>
                      <a:pt x="11366" y="667"/>
                      <a:pt x="9810" y="169"/>
                    </a:cubicBezTo>
                    <a:cubicBezTo>
                      <a:pt x="8130" y="-391"/>
                      <a:pt x="6512" y="480"/>
                      <a:pt x="5952" y="2161"/>
                    </a:cubicBezTo>
                    <a:cubicBezTo>
                      <a:pt x="2840" y="10375"/>
                      <a:pt x="1222" y="9940"/>
                      <a:pt x="40" y="17408"/>
                    </a:cubicBezTo>
                    <a:cubicBezTo>
                      <a:pt x="40" y="17906"/>
                      <a:pt x="-147" y="18466"/>
                      <a:pt x="288" y="18963"/>
                    </a:cubicBezTo>
                    <a:lnTo>
                      <a:pt x="537" y="194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0" name="Google Shape;1300;p31"/>
              <p:cNvSpPr/>
              <p:nvPr/>
            </p:nvSpPr>
            <p:spPr>
              <a:xfrm rot="2468728">
                <a:off x="-5565708" y="2939409"/>
                <a:ext cx="9107" cy="17552"/>
              </a:xfrm>
              <a:custGeom>
                <a:avLst/>
                <a:gdLst/>
                <a:ahLst/>
                <a:cxnLst/>
                <a:rect l="l" t="t" r="r" b="b"/>
                <a:pathLst>
                  <a:path w="9114" h="17565" extrusionOk="0">
                    <a:moveTo>
                      <a:pt x="3236" y="16978"/>
                    </a:moveTo>
                    <a:cubicBezTo>
                      <a:pt x="5290" y="15111"/>
                      <a:pt x="6472" y="14924"/>
                      <a:pt x="7219" y="13555"/>
                    </a:cubicBezTo>
                    <a:cubicBezTo>
                      <a:pt x="9149" y="10506"/>
                      <a:pt x="8153" y="9261"/>
                      <a:pt x="9024" y="3411"/>
                    </a:cubicBezTo>
                    <a:cubicBezTo>
                      <a:pt x="9397" y="1917"/>
                      <a:pt x="8588" y="486"/>
                      <a:pt x="7032" y="113"/>
                    </a:cubicBezTo>
                    <a:cubicBezTo>
                      <a:pt x="5601" y="-323"/>
                      <a:pt x="4108" y="548"/>
                      <a:pt x="3672" y="1980"/>
                    </a:cubicBezTo>
                    <a:cubicBezTo>
                      <a:pt x="1680" y="7332"/>
                      <a:pt x="187" y="7829"/>
                      <a:pt x="0" y="11439"/>
                    </a:cubicBezTo>
                    <a:cubicBezTo>
                      <a:pt x="0" y="13057"/>
                      <a:pt x="809" y="13866"/>
                      <a:pt x="1556" y="16417"/>
                    </a:cubicBezTo>
                    <a:cubicBezTo>
                      <a:pt x="1556" y="16915"/>
                      <a:pt x="1743" y="17351"/>
                      <a:pt x="2179" y="17538"/>
                    </a:cubicBezTo>
                    <a:cubicBezTo>
                      <a:pt x="2552" y="17662"/>
                      <a:pt x="3112" y="17351"/>
                      <a:pt x="3236" y="169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1" name="Google Shape;1301;p31"/>
              <p:cNvSpPr/>
              <p:nvPr/>
            </p:nvSpPr>
            <p:spPr>
              <a:xfrm rot="2468728">
                <a:off x="-5594094" y="2877573"/>
                <a:ext cx="10103" cy="20120"/>
              </a:xfrm>
              <a:custGeom>
                <a:avLst/>
                <a:gdLst/>
                <a:ahLst/>
                <a:cxnLst/>
                <a:rect l="l" t="t" r="r" b="b"/>
                <a:pathLst>
                  <a:path w="10110" h="20134" extrusionOk="0">
                    <a:moveTo>
                      <a:pt x="222" y="17208"/>
                    </a:moveTo>
                    <a:cubicBezTo>
                      <a:pt x="222" y="17208"/>
                      <a:pt x="782" y="17022"/>
                      <a:pt x="1653" y="17333"/>
                    </a:cubicBezTo>
                    <a:cubicBezTo>
                      <a:pt x="1342" y="18640"/>
                      <a:pt x="2213" y="19822"/>
                      <a:pt x="3583" y="20071"/>
                    </a:cubicBezTo>
                    <a:cubicBezTo>
                      <a:pt x="4889" y="20382"/>
                      <a:pt x="6071" y="19511"/>
                      <a:pt x="6320" y="18142"/>
                    </a:cubicBezTo>
                    <a:cubicBezTo>
                      <a:pt x="7192" y="18142"/>
                      <a:pt x="7503" y="18328"/>
                      <a:pt x="7689" y="18515"/>
                    </a:cubicBezTo>
                    <a:lnTo>
                      <a:pt x="8063" y="18204"/>
                    </a:lnTo>
                    <a:cubicBezTo>
                      <a:pt x="8436" y="17893"/>
                      <a:pt x="8312" y="17395"/>
                      <a:pt x="8312" y="17084"/>
                    </a:cubicBezTo>
                    <a:cubicBezTo>
                      <a:pt x="9307" y="10923"/>
                      <a:pt x="8810" y="10861"/>
                      <a:pt x="9992" y="4077"/>
                    </a:cubicBezTo>
                    <a:cubicBezTo>
                      <a:pt x="10490" y="2335"/>
                      <a:pt x="9370" y="592"/>
                      <a:pt x="7627" y="94"/>
                    </a:cubicBezTo>
                    <a:cubicBezTo>
                      <a:pt x="5761" y="-341"/>
                      <a:pt x="4018" y="779"/>
                      <a:pt x="3644" y="2459"/>
                    </a:cubicBezTo>
                    <a:cubicBezTo>
                      <a:pt x="1591" y="9367"/>
                      <a:pt x="1342" y="9243"/>
                      <a:pt x="159" y="15590"/>
                    </a:cubicBezTo>
                    <a:cubicBezTo>
                      <a:pt x="159" y="15901"/>
                      <a:pt x="-90" y="16399"/>
                      <a:pt x="35" y="16711"/>
                    </a:cubicBezTo>
                    <a:lnTo>
                      <a:pt x="222" y="1714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2" name="Google Shape;1302;p31"/>
              <p:cNvSpPr/>
              <p:nvPr/>
            </p:nvSpPr>
            <p:spPr>
              <a:xfrm rot="2468728">
                <a:off x="-5523096" y="2865967"/>
                <a:ext cx="12513" cy="25283"/>
              </a:xfrm>
              <a:custGeom>
                <a:avLst/>
                <a:gdLst/>
                <a:ahLst/>
                <a:cxnLst/>
                <a:rect l="l" t="t" r="r" b="b"/>
                <a:pathLst>
                  <a:path w="12522" h="25301" extrusionOk="0">
                    <a:moveTo>
                      <a:pt x="3140" y="24732"/>
                    </a:moveTo>
                    <a:cubicBezTo>
                      <a:pt x="4323" y="24172"/>
                      <a:pt x="4572" y="24483"/>
                      <a:pt x="5505" y="23674"/>
                    </a:cubicBezTo>
                    <a:cubicBezTo>
                      <a:pt x="6314" y="22989"/>
                      <a:pt x="6875" y="22242"/>
                      <a:pt x="7310" y="21309"/>
                    </a:cubicBezTo>
                    <a:cubicBezTo>
                      <a:pt x="10110" y="15895"/>
                      <a:pt x="10733" y="9547"/>
                      <a:pt x="12351" y="3573"/>
                    </a:cubicBezTo>
                    <a:cubicBezTo>
                      <a:pt x="12911" y="2266"/>
                      <a:pt x="12040" y="710"/>
                      <a:pt x="10609" y="212"/>
                    </a:cubicBezTo>
                    <a:cubicBezTo>
                      <a:pt x="9177" y="-410"/>
                      <a:pt x="7622" y="399"/>
                      <a:pt x="7185" y="1830"/>
                    </a:cubicBezTo>
                    <a:cubicBezTo>
                      <a:pt x="4821" y="7493"/>
                      <a:pt x="1398" y="12845"/>
                      <a:pt x="215" y="18882"/>
                    </a:cubicBezTo>
                    <a:cubicBezTo>
                      <a:pt x="29" y="19940"/>
                      <a:pt x="-158" y="20811"/>
                      <a:pt x="215" y="21744"/>
                    </a:cubicBezTo>
                    <a:cubicBezTo>
                      <a:pt x="589" y="23114"/>
                      <a:pt x="838" y="23051"/>
                      <a:pt x="1461" y="24172"/>
                    </a:cubicBezTo>
                    <a:cubicBezTo>
                      <a:pt x="1336" y="24545"/>
                      <a:pt x="1522" y="25167"/>
                      <a:pt x="2020" y="25229"/>
                    </a:cubicBezTo>
                    <a:cubicBezTo>
                      <a:pt x="2518" y="25416"/>
                      <a:pt x="2892" y="25229"/>
                      <a:pt x="3140" y="247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3" name="Google Shape;1303;p31"/>
              <p:cNvSpPr/>
              <p:nvPr/>
            </p:nvSpPr>
            <p:spPr>
              <a:xfrm rot="2468728">
                <a:off x="-5513743" y="2796676"/>
                <a:ext cx="8432" cy="16399"/>
              </a:xfrm>
              <a:custGeom>
                <a:avLst/>
                <a:gdLst/>
                <a:ahLst/>
                <a:cxnLst/>
                <a:rect l="l" t="t" r="r" b="b"/>
                <a:pathLst>
                  <a:path w="8438" h="16411" extrusionOk="0">
                    <a:moveTo>
                      <a:pt x="3519" y="15540"/>
                    </a:moveTo>
                    <a:cubicBezTo>
                      <a:pt x="5012" y="13860"/>
                      <a:pt x="5945" y="13424"/>
                      <a:pt x="6443" y="12242"/>
                    </a:cubicBezTo>
                    <a:cubicBezTo>
                      <a:pt x="7688" y="9566"/>
                      <a:pt x="7315" y="8570"/>
                      <a:pt x="8310" y="3716"/>
                    </a:cubicBezTo>
                    <a:cubicBezTo>
                      <a:pt x="8808" y="2160"/>
                      <a:pt x="7812" y="418"/>
                      <a:pt x="6194" y="107"/>
                    </a:cubicBezTo>
                    <a:cubicBezTo>
                      <a:pt x="4514" y="-329"/>
                      <a:pt x="2896" y="604"/>
                      <a:pt x="2460" y="2285"/>
                    </a:cubicBezTo>
                    <a:cubicBezTo>
                      <a:pt x="967" y="7388"/>
                      <a:pt x="-216" y="8072"/>
                      <a:pt x="33" y="11122"/>
                    </a:cubicBezTo>
                    <a:cubicBezTo>
                      <a:pt x="158" y="12491"/>
                      <a:pt x="780" y="13300"/>
                      <a:pt x="1714" y="15353"/>
                    </a:cubicBezTo>
                    <a:cubicBezTo>
                      <a:pt x="1714" y="15851"/>
                      <a:pt x="2024" y="16287"/>
                      <a:pt x="2398" y="16411"/>
                    </a:cubicBezTo>
                    <a:cubicBezTo>
                      <a:pt x="2896" y="16411"/>
                      <a:pt x="3332" y="16100"/>
                      <a:pt x="3394" y="156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4" name="Google Shape;1304;p31"/>
              <p:cNvSpPr/>
              <p:nvPr/>
            </p:nvSpPr>
            <p:spPr>
              <a:xfrm rot="2468728">
                <a:off x="-5452614" y="2901393"/>
                <a:ext cx="9409" cy="18037"/>
              </a:xfrm>
              <a:custGeom>
                <a:avLst/>
                <a:gdLst/>
                <a:ahLst/>
                <a:cxnLst/>
                <a:rect l="l" t="t" r="r" b="b"/>
                <a:pathLst>
                  <a:path w="9416" h="18050" extrusionOk="0">
                    <a:moveTo>
                      <a:pt x="1811" y="17481"/>
                    </a:moveTo>
                    <a:cubicBezTo>
                      <a:pt x="4238" y="15054"/>
                      <a:pt x="5732" y="14245"/>
                      <a:pt x="6603" y="12813"/>
                    </a:cubicBezTo>
                    <a:cubicBezTo>
                      <a:pt x="8034" y="10449"/>
                      <a:pt x="7911" y="8582"/>
                      <a:pt x="9279" y="3603"/>
                    </a:cubicBezTo>
                    <a:cubicBezTo>
                      <a:pt x="9715" y="2172"/>
                      <a:pt x="9093" y="616"/>
                      <a:pt x="7661" y="180"/>
                    </a:cubicBezTo>
                    <a:cubicBezTo>
                      <a:pt x="6355" y="-380"/>
                      <a:pt x="4861" y="429"/>
                      <a:pt x="4301" y="1736"/>
                    </a:cubicBezTo>
                    <a:cubicBezTo>
                      <a:pt x="2123" y="6341"/>
                      <a:pt x="878" y="7524"/>
                      <a:pt x="194" y="10137"/>
                    </a:cubicBezTo>
                    <a:cubicBezTo>
                      <a:pt x="-242" y="11818"/>
                      <a:pt x="194" y="13436"/>
                      <a:pt x="194" y="16859"/>
                    </a:cubicBezTo>
                    <a:cubicBezTo>
                      <a:pt x="7" y="17356"/>
                      <a:pt x="255" y="17854"/>
                      <a:pt x="629" y="17979"/>
                    </a:cubicBezTo>
                    <a:cubicBezTo>
                      <a:pt x="1127" y="18165"/>
                      <a:pt x="1500" y="17979"/>
                      <a:pt x="1750" y="175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5" name="Google Shape;1305;p31"/>
              <p:cNvSpPr/>
              <p:nvPr/>
            </p:nvSpPr>
            <p:spPr>
              <a:xfrm rot="2468728">
                <a:off x="-5474999" y="2954054"/>
                <a:ext cx="12061" cy="23778"/>
              </a:xfrm>
              <a:custGeom>
                <a:avLst/>
                <a:gdLst/>
                <a:ahLst/>
                <a:cxnLst/>
                <a:rect l="l" t="t" r="r" b="b"/>
                <a:pathLst>
                  <a:path w="12070" h="23795" extrusionOk="0">
                    <a:moveTo>
                      <a:pt x="2634" y="23296"/>
                    </a:moveTo>
                    <a:cubicBezTo>
                      <a:pt x="3941" y="22550"/>
                      <a:pt x="4500" y="22487"/>
                      <a:pt x="5496" y="21678"/>
                    </a:cubicBezTo>
                    <a:cubicBezTo>
                      <a:pt x="6678" y="20558"/>
                      <a:pt x="7239" y="19500"/>
                      <a:pt x="7737" y="18442"/>
                    </a:cubicBezTo>
                    <a:cubicBezTo>
                      <a:pt x="9977" y="13899"/>
                      <a:pt x="9728" y="12032"/>
                      <a:pt x="11906" y="3818"/>
                    </a:cubicBezTo>
                    <a:cubicBezTo>
                      <a:pt x="12466" y="2324"/>
                      <a:pt x="11533" y="706"/>
                      <a:pt x="10039" y="146"/>
                    </a:cubicBezTo>
                    <a:cubicBezTo>
                      <a:pt x="8483" y="-352"/>
                      <a:pt x="6741" y="457"/>
                      <a:pt x="6243" y="2075"/>
                    </a:cubicBezTo>
                    <a:cubicBezTo>
                      <a:pt x="3132" y="9667"/>
                      <a:pt x="1763" y="10974"/>
                      <a:pt x="455" y="15642"/>
                    </a:cubicBezTo>
                    <a:cubicBezTo>
                      <a:pt x="207" y="16762"/>
                      <a:pt x="-167" y="17944"/>
                      <a:pt x="82" y="19500"/>
                    </a:cubicBezTo>
                    <a:cubicBezTo>
                      <a:pt x="82" y="20807"/>
                      <a:pt x="580" y="21180"/>
                      <a:pt x="1016" y="22612"/>
                    </a:cubicBezTo>
                    <a:cubicBezTo>
                      <a:pt x="829" y="23110"/>
                      <a:pt x="1078" y="23607"/>
                      <a:pt x="1451" y="23732"/>
                    </a:cubicBezTo>
                    <a:cubicBezTo>
                      <a:pt x="1949" y="23919"/>
                      <a:pt x="2447" y="23670"/>
                      <a:pt x="2572" y="232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6" name="Google Shape;1306;p31"/>
              <p:cNvSpPr/>
              <p:nvPr/>
            </p:nvSpPr>
            <p:spPr>
              <a:xfrm rot="2468728">
                <a:off x="-5397924" y="2829427"/>
                <a:ext cx="9461" cy="18477"/>
              </a:xfrm>
              <a:custGeom>
                <a:avLst/>
                <a:gdLst/>
                <a:ahLst/>
                <a:cxnLst/>
                <a:rect l="l" t="t" r="r" b="b"/>
                <a:pathLst>
                  <a:path w="9468" h="18490" extrusionOk="0">
                    <a:moveTo>
                      <a:pt x="4088" y="17806"/>
                    </a:moveTo>
                    <a:cubicBezTo>
                      <a:pt x="6018" y="16499"/>
                      <a:pt x="6764" y="16934"/>
                      <a:pt x="7636" y="15441"/>
                    </a:cubicBezTo>
                    <a:cubicBezTo>
                      <a:pt x="10187" y="11271"/>
                      <a:pt x="8196" y="9964"/>
                      <a:pt x="9378" y="3430"/>
                    </a:cubicBezTo>
                    <a:cubicBezTo>
                      <a:pt x="9751" y="1936"/>
                      <a:pt x="8942" y="505"/>
                      <a:pt x="7511" y="69"/>
                    </a:cubicBezTo>
                    <a:cubicBezTo>
                      <a:pt x="6080" y="-242"/>
                      <a:pt x="4586" y="505"/>
                      <a:pt x="4213" y="2061"/>
                    </a:cubicBezTo>
                    <a:cubicBezTo>
                      <a:pt x="1723" y="8409"/>
                      <a:pt x="-517" y="8782"/>
                      <a:pt x="105" y="13885"/>
                    </a:cubicBezTo>
                    <a:cubicBezTo>
                      <a:pt x="354" y="15441"/>
                      <a:pt x="1163" y="15565"/>
                      <a:pt x="2346" y="17557"/>
                    </a:cubicBezTo>
                    <a:cubicBezTo>
                      <a:pt x="2222" y="17930"/>
                      <a:pt x="2595" y="18428"/>
                      <a:pt x="2968" y="18490"/>
                    </a:cubicBezTo>
                    <a:cubicBezTo>
                      <a:pt x="3466" y="18490"/>
                      <a:pt x="3902" y="18303"/>
                      <a:pt x="4026" y="178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7" name="Google Shape;1307;p31"/>
              <p:cNvSpPr/>
              <p:nvPr/>
            </p:nvSpPr>
            <p:spPr>
              <a:xfrm rot="2468728">
                <a:off x="-5355638" y="2871391"/>
                <a:ext cx="14369" cy="33053"/>
              </a:xfrm>
              <a:custGeom>
                <a:avLst/>
                <a:gdLst/>
                <a:ahLst/>
                <a:cxnLst/>
                <a:rect l="l" t="t" r="r" b="b"/>
                <a:pathLst>
                  <a:path w="14379" h="33077" extrusionOk="0">
                    <a:moveTo>
                      <a:pt x="3422" y="32427"/>
                    </a:moveTo>
                    <a:cubicBezTo>
                      <a:pt x="4978" y="32178"/>
                      <a:pt x="4107" y="32925"/>
                      <a:pt x="5601" y="32116"/>
                    </a:cubicBezTo>
                    <a:cubicBezTo>
                      <a:pt x="6286" y="31680"/>
                      <a:pt x="6596" y="30996"/>
                      <a:pt x="6908" y="30311"/>
                    </a:cubicBezTo>
                    <a:cubicBezTo>
                      <a:pt x="10953" y="22034"/>
                      <a:pt x="12011" y="12824"/>
                      <a:pt x="14251" y="3987"/>
                    </a:cubicBezTo>
                    <a:cubicBezTo>
                      <a:pt x="14749" y="2244"/>
                      <a:pt x="13753" y="502"/>
                      <a:pt x="12073" y="129"/>
                    </a:cubicBezTo>
                    <a:cubicBezTo>
                      <a:pt x="10330" y="-369"/>
                      <a:pt x="8588" y="626"/>
                      <a:pt x="8214" y="2307"/>
                    </a:cubicBezTo>
                    <a:cubicBezTo>
                      <a:pt x="5725" y="11019"/>
                      <a:pt x="1494" y="19296"/>
                      <a:pt x="125" y="28320"/>
                    </a:cubicBezTo>
                    <a:cubicBezTo>
                      <a:pt x="0" y="29067"/>
                      <a:pt x="-124" y="29876"/>
                      <a:pt x="249" y="30436"/>
                    </a:cubicBezTo>
                    <a:cubicBezTo>
                      <a:pt x="934" y="31991"/>
                      <a:pt x="560" y="30809"/>
                      <a:pt x="1804" y="31991"/>
                    </a:cubicBezTo>
                    <a:cubicBezTo>
                      <a:pt x="1680" y="32365"/>
                      <a:pt x="1867" y="32800"/>
                      <a:pt x="2365" y="33049"/>
                    </a:cubicBezTo>
                    <a:cubicBezTo>
                      <a:pt x="2738" y="33174"/>
                      <a:pt x="3298" y="32863"/>
                      <a:pt x="3422" y="324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8" name="Google Shape;1308;p31"/>
              <p:cNvSpPr/>
              <p:nvPr/>
            </p:nvSpPr>
            <p:spPr>
              <a:xfrm rot="2468728">
                <a:off x="-5414274" y="2755121"/>
                <a:ext cx="9563" cy="22489"/>
              </a:xfrm>
              <a:custGeom>
                <a:avLst/>
                <a:gdLst/>
                <a:ahLst/>
                <a:cxnLst/>
                <a:rect l="l" t="t" r="r" b="b"/>
                <a:pathLst>
                  <a:path w="9570" h="22505" extrusionOk="0">
                    <a:moveTo>
                      <a:pt x="6908" y="19672"/>
                    </a:moveTo>
                    <a:lnTo>
                      <a:pt x="9521" y="3865"/>
                    </a:lnTo>
                    <a:cubicBezTo>
                      <a:pt x="9832" y="2123"/>
                      <a:pt x="8650" y="443"/>
                      <a:pt x="6845" y="69"/>
                    </a:cubicBezTo>
                    <a:cubicBezTo>
                      <a:pt x="5040" y="-304"/>
                      <a:pt x="3485" y="878"/>
                      <a:pt x="3173" y="2621"/>
                    </a:cubicBezTo>
                    <a:cubicBezTo>
                      <a:pt x="1244" y="10462"/>
                      <a:pt x="0" y="10337"/>
                      <a:pt x="0" y="16996"/>
                    </a:cubicBezTo>
                    <a:cubicBezTo>
                      <a:pt x="0" y="17494"/>
                      <a:pt x="248" y="17992"/>
                      <a:pt x="311" y="18677"/>
                    </a:cubicBezTo>
                    <a:cubicBezTo>
                      <a:pt x="62" y="20544"/>
                      <a:pt x="1244" y="22224"/>
                      <a:pt x="3112" y="22473"/>
                    </a:cubicBezTo>
                    <a:cubicBezTo>
                      <a:pt x="4978" y="22722"/>
                      <a:pt x="6659" y="21539"/>
                      <a:pt x="6908" y="1967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9" name="Google Shape;1309;p31"/>
              <p:cNvSpPr/>
              <p:nvPr/>
            </p:nvSpPr>
            <p:spPr>
              <a:xfrm rot="2468728">
                <a:off x="-5335515" y="2787718"/>
                <a:ext cx="10785" cy="21844"/>
              </a:xfrm>
              <a:custGeom>
                <a:avLst/>
                <a:gdLst/>
                <a:ahLst/>
                <a:cxnLst/>
                <a:rect l="l" t="t" r="r" b="b"/>
                <a:pathLst>
                  <a:path w="10793" h="21860" extrusionOk="0">
                    <a:moveTo>
                      <a:pt x="3924" y="21238"/>
                    </a:moveTo>
                    <a:cubicBezTo>
                      <a:pt x="5604" y="20740"/>
                      <a:pt x="5107" y="21425"/>
                      <a:pt x="6600" y="20491"/>
                    </a:cubicBezTo>
                    <a:cubicBezTo>
                      <a:pt x="7285" y="19931"/>
                      <a:pt x="7720" y="19309"/>
                      <a:pt x="8094" y="18500"/>
                    </a:cubicBezTo>
                    <a:cubicBezTo>
                      <a:pt x="10209" y="13832"/>
                      <a:pt x="10022" y="8418"/>
                      <a:pt x="10707" y="3377"/>
                    </a:cubicBezTo>
                    <a:cubicBezTo>
                      <a:pt x="11081" y="1884"/>
                      <a:pt x="10209" y="390"/>
                      <a:pt x="8716" y="79"/>
                    </a:cubicBezTo>
                    <a:cubicBezTo>
                      <a:pt x="7222" y="-294"/>
                      <a:pt x="5791" y="701"/>
                      <a:pt x="5417" y="2071"/>
                    </a:cubicBezTo>
                    <a:cubicBezTo>
                      <a:pt x="3861" y="6925"/>
                      <a:pt x="874" y="11156"/>
                      <a:pt x="65" y="16197"/>
                    </a:cubicBezTo>
                    <a:cubicBezTo>
                      <a:pt x="3" y="17006"/>
                      <a:pt x="-121" y="17815"/>
                      <a:pt x="315" y="18687"/>
                    </a:cubicBezTo>
                    <a:cubicBezTo>
                      <a:pt x="1061" y="20305"/>
                      <a:pt x="999" y="19496"/>
                      <a:pt x="2181" y="20740"/>
                    </a:cubicBezTo>
                    <a:cubicBezTo>
                      <a:pt x="2181" y="21238"/>
                      <a:pt x="2368" y="21674"/>
                      <a:pt x="2804" y="21860"/>
                    </a:cubicBezTo>
                    <a:cubicBezTo>
                      <a:pt x="3302" y="21860"/>
                      <a:pt x="3737" y="21674"/>
                      <a:pt x="3924" y="2123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0" name="Google Shape;1310;p31"/>
              <p:cNvSpPr/>
              <p:nvPr/>
            </p:nvSpPr>
            <p:spPr>
              <a:xfrm rot="2468728">
                <a:off x="-5351925" y="2678599"/>
                <a:ext cx="13528" cy="25472"/>
              </a:xfrm>
              <a:custGeom>
                <a:avLst/>
                <a:gdLst/>
                <a:ahLst/>
                <a:cxnLst/>
                <a:rect l="l" t="t" r="r" b="b"/>
                <a:pathLst>
                  <a:path w="13538" h="25490" extrusionOk="0">
                    <a:moveTo>
                      <a:pt x="3319" y="24964"/>
                    </a:moveTo>
                    <a:cubicBezTo>
                      <a:pt x="4750" y="24529"/>
                      <a:pt x="4501" y="25151"/>
                      <a:pt x="5746" y="24280"/>
                    </a:cubicBezTo>
                    <a:cubicBezTo>
                      <a:pt x="6617" y="23533"/>
                      <a:pt x="7240" y="22600"/>
                      <a:pt x="7675" y="21542"/>
                    </a:cubicBezTo>
                    <a:cubicBezTo>
                      <a:pt x="10414" y="16003"/>
                      <a:pt x="11223" y="10153"/>
                      <a:pt x="13401" y="3868"/>
                    </a:cubicBezTo>
                    <a:cubicBezTo>
                      <a:pt x="13836" y="2436"/>
                      <a:pt x="13214" y="756"/>
                      <a:pt x="11907" y="196"/>
                    </a:cubicBezTo>
                    <a:cubicBezTo>
                      <a:pt x="10414" y="-364"/>
                      <a:pt x="8733" y="320"/>
                      <a:pt x="8236" y="1690"/>
                    </a:cubicBezTo>
                    <a:cubicBezTo>
                      <a:pt x="5186" y="7788"/>
                      <a:pt x="1701" y="12705"/>
                      <a:pt x="332" y="18866"/>
                    </a:cubicBezTo>
                    <a:cubicBezTo>
                      <a:pt x="20" y="20172"/>
                      <a:pt x="-166" y="21168"/>
                      <a:pt x="207" y="22351"/>
                    </a:cubicBezTo>
                    <a:cubicBezTo>
                      <a:pt x="643" y="23782"/>
                      <a:pt x="767" y="23222"/>
                      <a:pt x="1701" y="24404"/>
                    </a:cubicBezTo>
                    <a:cubicBezTo>
                      <a:pt x="1576" y="24778"/>
                      <a:pt x="1888" y="25338"/>
                      <a:pt x="2261" y="25462"/>
                    </a:cubicBezTo>
                    <a:cubicBezTo>
                      <a:pt x="2635" y="25587"/>
                      <a:pt x="3194" y="25276"/>
                      <a:pt x="3319" y="249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1" name="Google Shape;1311;p31"/>
              <p:cNvSpPr/>
              <p:nvPr/>
            </p:nvSpPr>
            <p:spPr>
              <a:xfrm rot="2468728">
                <a:off x="-5306304" y="2715903"/>
                <a:ext cx="11317" cy="22110"/>
              </a:xfrm>
              <a:custGeom>
                <a:avLst/>
                <a:gdLst/>
                <a:ahLst/>
                <a:cxnLst/>
                <a:rect l="l" t="t" r="r" b="b"/>
                <a:pathLst>
                  <a:path w="11325" h="22126" extrusionOk="0">
                    <a:moveTo>
                      <a:pt x="3750" y="21255"/>
                    </a:moveTo>
                    <a:cubicBezTo>
                      <a:pt x="5306" y="20446"/>
                      <a:pt x="5679" y="20881"/>
                      <a:pt x="6737" y="19699"/>
                    </a:cubicBezTo>
                    <a:cubicBezTo>
                      <a:pt x="7049" y="19326"/>
                      <a:pt x="7173" y="18766"/>
                      <a:pt x="7297" y="18392"/>
                    </a:cubicBezTo>
                    <a:cubicBezTo>
                      <a:pt x="8729" y="13662"/>
                      <a:pt x="9724" y="8808"/>
                      <a:pt x="11156" y="4079"/>
                    </a:cubicBezTo>
                    <a:cubicBezTo>
                      <a:pt x="11716" y="2398"/>
                      <a:pt x="10845" y="780"/>
                      <a:pt x="9227" y="158"/>
                    </a:cubicBezTo>
                    <a:cubicBezTo>
                      <a:pt x="7547" y="-402"/>
                      <a:pt x="5866" y="594"/>
                      <a:pt x="5306" y="2087"/>
                    </a:cubicBezTo>
                    <a:cubicBezTo>
                      <a:pt x="3501" y="7004"/>
                      <a:pt x="1136" y="11671"/>
                      <a:pt x="203" y="16712"/>
                    </a:cubicBezTo>
                    <a:cubicBezTo>
                      <a:pt x="78" y="17272"/>
                      <a:pt x="-46" y="17832"/>
                      <a:pt x="17" y="18330"/>
                    </a:cubicBezTo>
                    <a:cubicBezTo>
                      <a:pt x="577" y="19948"/>
                      <a:pt x="1012" y="19761"/>
                      <a:pt x="2132" y="21068"/>
                    </a:cubicBezTo>
                    <a:cubicBezTo>
                      <a:pt x="2132" y="21566"/>
                      <a:pt x="2319" y="22002"/>
                      <a:pt x="2817" y="22126"/>
                    </a:cubicBezTo>
                    <a:cubicBezTo>
                      <a:pt x="3314" y="22126"/>
                      <a:pt x="3688" y="21877"/>
                      <a:pt x="3688" y="2137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2" name="Google Shape;1312;p31"/>
              <p:cNvSpPr/>
              <p:nvPr/>
            </p:nvSpPr>
            <p:spPr>
              <a:xfrm rot="2468728">
                <a:off x="-5250440" y="2761865"/>
                <a:ext cx="10225" cy="25908"/>
              </a:xfrm>
              <a:custGeom>
                <a:avLst/>
                <a:gdLst/>
                <a:ahLst/>
                <a:cxnLst/>
                <a:rect l="l" t="t" r="r" b="b"/>
                <a:pathLst>
                  <a:path w="10232" h="25927" extrusionOk="0">
                    <a:moveTo>
                      <a:pt x="5045" y="25174"/>
                    </a:moveTo>
                    <a:cubicBezTo>
                      <a:pt x="6788" y="22063"/>
                      <a:pt x="8966" y="20196"/>
                      <a:pt x="9837" y="16711"/>
                    </a:cubicBezTo>
                    <a:cubicBezTo>
                      <a:pt x="10833" y="12479"/>
                      <a:pt x="9589" y="8123"/>
                      <a:pt x="9962" y="3642"/>
                    </a:cubicBezTo>
                    <a:cubicBezTo>
                      <a:pt x="10273" y="2024"/>
                      <a:pt x="9215" y="406"/>
                      <a:pt x="7597" y="95"/>
                    </a:cubicBezTo>
                    <a:cubicBezTo>
                      <a:pt x="5916" y="-341"/>
                      <a:pt x="4236" y="779"/>
                      <a:pt x="3925" y="2335"/>
                    </a:cubicBezTo>
                    <a:cubicBezTo>
                      <a:pt x="2245" y="6816"/>
                      <a:pt x="-120" y="10985"/>
                      <a:pt x="5" y="15653"/>
                    </a:cubicBezTo>
                    <a:cubicBezTo>
                      <a:pt x="129" y="19262"/>
                      <a:pt x="2058" y="21565"/>
                      <a:pt x="3179" y="24926"/>
                    </a:cubicBezTo>
                    <a:cubicBezTo>
                      <a:pt x="3179" y="25423"/>
                      <a:pt x="3489" y="25859"/>
                      <a:pt x="3988" y="25921"/>
                    </a:cubicBezTo>
                    <a:cubicBezTo>
                      <a:pt x="4485" y="25983"/>
                      <a:pt x="4921" y="25610"/>
                      <a:pt x="4983" y="251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3" name="Google Shape;1313;p31"/>
              <p:cNvSpPr/>
              <p:nvPr/>
            </p:nvSpPr>
            <p:spPr>
              <a:xfrm rot="2468728">
                <a:off x="-5236392" y="2809747"/>
                <a:ext cx="8081" cy="22897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22913" extrusionOk="0">
                    <a:moveTo>
                      <a:pt x="4021" y="22042"/>
                    </a:moveTo>
                    <a:cubicBezTo>
                      <a:pt x="5328" y="20362"/>
                      <a:pt x="6447" y="19926"/>
                      <a:pt x="7008" y="18433"/>
                    </a:cubicBezTo>
                    <a:cubicBezTo>
                      <a:pt x="9248" y="12147"/>
                      <a:pt x="7256" y="11089"/>
                      <a:pt x="7568" y="2501"/>
                    </a:cubicBezTo>
                    <a:cubicBezTo>
                      <a:pt x="7755" y="1319"/>
                      <a:pt x="6821" y="136"/>
                      <a:pt x="5515" y="12"/>
                    </a:cubicBezTo>
                    <a:cubicBezTo>
                      <a:pt x="4394" y="-113"/>
                      <a:pt x="3150" y="759"/>
                      <a:pt x="3087" y="2003"/>
                    </a:cubicBezTo>
                    <a:cubicBezTo>
                      <a:pt x="1469" y="10529"/>
                      <a:pt x="-709" y="11089"/>
                      <a:pt x="224" y="17748"/>
                    </a:cubicBezTo>
                    <a:cubicBezTo>
                      <a:pt x="411" y="19428"/>
                      <a:pt x="1345" y="19988"/>
                      <a:pt x="2278" y="22042"/>
                    </a:cubicBezTo>
                    <a:cubicBezTo>
                      <a:pt x="2278" y="22478"/>
                      <a:pt x="2527" y="22913"/>
                      <a:pt x="3025" y="22913"/>
                    </a:cubicBezTo>
                    <a:cubicBezTo>
                      <a:pt x="3523" y="22913"/>
                      <a:pt x="3959" y="22602"/>
                      <a:pt x="4021" y="2210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4" name="Google Shape;1314;p31"/>
              <p:cNvSpPr/>
              <p:nvPr/>
            </p:nvSpPr>
            <p:spPr>
              <a:xfrm rot="2468728">
                <a:off x="-5195835" y="2681371"/>
                <a:ext cx="6015" cy="22655"/>
              </a:xfrm>
              <a:custGeom>
                <a:avLst/>
                <a:gdLst/>
                <a:ahLst/>
                <a:cxnLst/>
                <a:rect l="l" t="t" r="r" b="b"/>
                <a:pathLst>
                  <a:path w="6019" h="22671" extrusionOk="0">
                    <a:moveTo>
                      <a:pt x="3353" y="21981"/>
                    </a:moveTo>
                    <a:cubicBezTo>
                      <a:pt x="4411" y="19305"/>
                      <a:pt x="5345" y="17687"/>
                      <a:pt x="5656" y="16069"/>
                    </a:cubicBezTo>
                    <a:cubicBezTo>
                      <a:pt x="6465" y="11650"/>
                      <a:pt x="5656" y="9970"/>
                      <a:pt x="5780" y="2129"/>
                    </a:cubicBezTo>
                    <a:cubicBezTo>
                      <a:pt x="5905" y="1008"/>
                      <a:pt x="5096" y="13"/>
                      <a:pt x="4038" y="13"/>
                    </a:cubicBezTo>
                    <a:cubicBezTo>
                      <a:pt x="2918" y="-112"/>
                      <a:pt x="1922" y="697"/>
                      <a:pt x="1922" y="1755"/>
                    </a:cubicBezTo>
                    <a:cubicBezTo>
                      <a:pt x="802" y="9659"/>
                      <a:pt x="-256" y="11277"/>
                      <a:pt x="55" y="15757"/>
                    </a:cubicBezTo>
                    <a:cubicBezTo>
                      <a:pt x="241" y="17438"/>
                      <a:pt x="988" y="19056"/>
                      <a:pt x="1673" y="21856"/>
                    </a:cubicBezTo>
                    <a:cubicBezTo>
                      <a:pt x="1673" y="22292"/>
                      <a:pt x="2109" y="22727"/>
                      <a:pt x="2482" y="22665"/>
                    </a:cubicBezTo>
                    <a:cubicBezTo>
                      <a:pt x="2980" y="22665"/>
                      <a:pt x="3353" y="22416"/>
                      <a:pt x="3353" y="219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5" name="Google Shape;1315;p31"/>
              <p:cNvSpPr/>
              <p:nvPr/>
            </p:nvSpPr>
            <p:spPr>
              <a:xfrm rot="2468728">
                <a:off x="-5242978" y="2650493"/>
                <a:ext cx="10423" cy="29535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29556" extrusionOk="0">
                    <a:moveTo>
                      <a:pt x="2814" y="28847"/>
                    </a:moveTo>
                    <a:cubicBezTo>
                      <a:pt x="4805" y="25424"/>
                      <a:pt x="7045" y="22811"/>
                      <a:pt x="8290" y="19014"/>
                    </a:cubicBezTo>
                    <a:cubicBezTo>
                      <a:pt x="9908" y="13974"/>
                      <a:pt x="9410" y="8435"/>
                      <a:pt x="10344" y="3207"/>
                    </a:cubicBezTo>
                    <a:cubicBezTo>
                      <a:pt x="10717" y="1838"/>
                      <a:pt x="9846" y="469"/>
                      <a:pt x="8539" y="96"/>
                    </a:cubicBezTo>
                    <a:cubicBezTo>
                      <a:pt x="7232" y="-278"/>
                      <a:pt x="5863" y="469"/>
                      <a:pt x="5489" y="1838"/>
                    </a:cubicBezTo>
                    <a:cubicBezTo>
                      <a:pt x="3436" y="6941"/>
                      <a:pt x="697" y="11920"/>
                      <a:pt x="75" y="17334"/>
                    </a:cubicBezTo>
                    <a:cubicBezTo>
                      <a:pt x="-298" y="21193"/>
                      <a:pt x="822" y="24615"/>
                      <a:pt x="1196" y="28474"/>
                    </a:cubicBezTo>
                    <a:cubicBezTo>
                      <a:pt x="1196" y="28972"/>
                      <a:pt x="1382" y="29407"/>
                      <a:pt x="1880" y="29532"/>
                    </a:cubicBezTo>
                    <a:cubicBezTo>
                      <a:pt x="2253" y="29656"/>
                      <a:pt x="2751" y="29283"/>
                      <a:pt x="2814" y="2890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6" name="Google Shape;1316;p31"/>
              <p:cNvSpPr/>
              <p:nvPr/>
            </p:nvSpPr>
            <p:spPr>
              <a:xfrm rot="2468728">
                <a:off x="-5160192" y="2623218"/>
                <a:ext cx="9761" cy="13917"/>
              </a:xfrm>
              <a:custGeom>
                <a:avLst/>
                <a:gdLst/>
                <a:ahLst/>
                <a:cxnLst/>
                <a:rect l="l" t="t" r="r" b="b"/>
                <a:pathLst>
                  <a:path w="9768" h="13927" extrusionOk="0">
                    <a:moveTo>
                      <a:pt x="2727" y="13395"/>
                    </a:moveTo>
                    <a:cubicBezTo>
                      <a:pt x="4345" y="13582"/>
                      <a:pt x="3163" y="13955"/>
                      <a:pt x="4532" y="13582"/>
                    </a:cubicBezTo>
                    <a:cubicBezTo>
                      <a:pt x="5341" y="13333"/>
                      <a:pt x="5652" y="12959"/>
                      <a:pt x="5963" y="12399"/>
                    </a:cubicBezTo>
                    <a:cubicBezTo>
                      <a:pt x="8391" y="9225"/>
                      <a:pt x="7581" y="8541"/>
                      <a:pt x="9510" y="3500"/>
                    </a:cubicBezTo>
                    <a:cubicBezTo>
                      <a:pt x="10133" y="2255"/>
                      <a:pt x="9573" y="886"/>
                      <a:pt x="8453" y="202"/>
                    </a:cubicBezTo>
                    <a:cubicBezTo>
                      <a:pt x="7270" y="-296"/>
                      <a:pt x="5839" y="139"/>
                      <a:pt x="5217" y="1384"/>
                    </a:cubicBezTo>
                    <a:cubicBezTo>
                      <a:pt x="2416" y="5927"/>
                      <a:pt x="1483" y="5678"/>
                      <a:pt x="175" y="9412"/>
                    </a:cubicBezTo>
                    <a:cubicBezTo>
                      <a:pt x="52" y="9972"/>
                      <a:pt x="-73" y="10532"/>
                      <a:pt x="52" y="11279"/>
                    </a:cubicBezTo>
                    <a:cubicBezTo>
                      <a:pt x="549" y="12648"/>
                      <a:pt x="175" y="11466"/>
                      <a:pt x="1234" y="12710"/>
                    </a:cubicBezTo>
                    <a:cubicBezTo>
                      <a:pt x="1047" y="13021"/>
                      <a:pt x="1234" y="13582"/>
                      <a:pt x="1545" y="13830"/>
                    </a:cubicBezTo>
                    <a:cubicBezTo>
                      <a:pt x="2043" y="14017"/>
                      <a:pt x="2540" y="13955"/>
                      <a:pt x="2727" y="13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7" name="Google Shape;1317;p31"/>
              <p:cNvSpPr/>
              <p:nvPr/>
            </p:nvSpPr>
            <p:spPr>
              <a:xfrm rot="2468728">
                <a:off x="-5152911" y="2699163"/>
                <a:ext cx="4356" cy="17734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17747" extrusionOk="0">
                    <a:moveTo>
                      <a:pt x="3737" y="16806"/>
                    </a:moveTo>
                    <a:cubicBezTo>
                      <a:pt x="4049" y="13881"/>
                      <a:pt x="4359" y="12139"/>
                      <a:pt x="4359" y="10645"/>
                    </a:cubicBezTo>
                    <a:cubicBezTo>
                      <a:pt x="4359" y="8094"/>
                      <a:pt x="3986" y="6600"/>
                      <a:pt x="3613" y="1746"/>
                    </a:cubicBezTo>
                    <a:cubicBezTo>
                      <a:pt x="3550" y="750"/>
                      <a:pt x="2741" y="-59"/>
                      <a:pt x="1746" y="3"/>
                    </a:cubicBezTo>
                    <a:cubicBezTo>
                      <a:pt x="750" y="66"/>
                      <a:pt x="-59" y="875"/>
                      <a:pt x="3" y="1870"/>
                    </a:cubicBezTo>
                    <a:cubicBezTo>
                      <a:pt x="253" y="6849"/>
                      <a:pt x="3" y="8342"/>
                      <a:pt x="439" y="11081"/>
                    </a:cubicBezTo>
                    <a:cubicBezTo>
                      <a:pt x="688" y="12512"/>
                      <a:pt x="1372" y="14192"/>
                      <a:pt x="2181" y="16993"/>
                    </a:cubicBezTo>
                    <a:cubicBezTo>
                      <a:pt x="2306" y="17491"/>
                      <a:pt x="2680" y="17802"/>
                      <a:pt x="3115" y="17740"/>
                    </a:cubicBezTo>
                    <a:cubicBezTo>
                      <a:pt x="3675" y="17740"/>
                      <a:pt x="3986" y="17304"/>
                      <a:pt x="3862" y="168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8" name="Google Shape;1318;p31"/>
              <p:cNvSpPr/>
              <p:nvPr/>
            </p:nvSpPr>
            <p:spPr>
              <a:xfrm rot="2468728">
                <a:off x="-5302505" y="2835000"/>
                <a:ext cx="5371" cy="17670"/>
              </a:xfrm>
              <a:custGeom>
                <a:avLst/>
                <a:gdLst/>
                <a:ahLst/>
                <a:cxnLst/>
                <a:rect l="l" t="t" r="r" b="b"/>
                <a:pathLst>
                  <a:path w="5375" h="17683" extrusionOk="0">
                    <a:moveTo>
                      <a:pt x="1873" y="17053"/>
                    </a:moveTo>
                    <a:cubicBezTo>
                      <a:pt x="2745" y="15000"/>
                      <a:pt x="3802" y="13257"/>
                      <a:pt x="4300" y="11141"/>
                    </a:cubicBezTo>
                    <a:cubicBezTo>
                      <a:pt x="4985" y="8030"/>
                      <a:pt x="4985" y="4918"/>
                      <a:pt x="5358" y="1744"/>
                    </a:cubicBezTo>
                    <a:cubicBezTo>
                      <a:pt x="5482" y="998"/>
                      <a:pt x="4923" y="126"/>
                      <a:pt x="4114" y="64"/>
                    </a:cubicBezTo>
                    <a:cubicBezTo>
                      <a:pt x="3304" y="-185"/>
                      <a:pt x="2558" y="313"/>
                      <a:pt x="2371" y="1184"/>
                    </a:cubicBezTo>
                    <a:cubicBezTo>
                      <a:pt x="1562" y="4234"/>
                      <a:pt x="504" y="7221"/>
                      <a:pt x="68" y="10332"/>
                    </a:cubicBezTo>
                    <a:cubicBezTo>
                      <a:pt x="-119" y="12448"/>
                      <a:pt x="131" y="14440"/>
                      <a:pt x="193" y="16618"/>
                    </a:cubicBezTo>
                    <a:cubicBezTo>
                      <a:pt x="193" y="17116"/>
                      <a:pt x="442" y="17614"/>
                      <a:pt x="877" y="17676"/>
                    </a:cubicBezTo>
                    <a:cubicBezTo>
                      <a:pt x="1313" y="17738"/>
                      <a:pt x="1749" y="17427"/>
                      <a:pt x="1749" y="1692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9" name="Google Shape;1319;p31"/>
              <p:cNvSpPr/>
              <p:nvPr/>
            </p:nvSpPr>
            <p:spPr>
              <a:xfrm rot="2468728">
                <a:off x="-5453797" y="2822919"/>
                <a:ext cx="5446" cy="10103"/>
              </a:xfrm>
              <a:custGeom>
                <a:avLst/>
                <a:gdLst/>
                <a:ahLst/>
                <a:cxnLst/>
                <a:rect l="l" t="t" r="r" b="b"/>
                <a:pathLst>
                  <a:path w="5450" h="10110" extrusionOk="0">
                    <a:moveTo>
                      <a:pt x="2925" y="9239"/>
                    </a:moveTo>
                    <a:cubicBezTo>
                      <a:pt x="4356" y="7310"/>
                      <a:pt x="4917" y="6999"/>
                      <a:pt x="5290" y="6127"/>
                    </a:cubicBezTo>
                    <a:cubicBezTo>
                      <a:pt x="5601" y="5256"/>
                      <a:pt x="5352" y="4447"/>
                      <a:pt x="5414" y="2456"/>
                    </a:cubicBezTo>
                    <a:cubicBezTo>
                      <a:pt x="5539" y="1336"/>
                      <a:pt x="4730" y="215"/>
                      <a:pt x="3671" y="29"/>
                    </a:cubicBezTo>
                    <a:cubicBezTo>
                      <a:pt x="2489" y="-158"/>
                      <a:pt x="1307" y="589"/>
                      <a:pt x="1244" y="1771"/>
                    </a:cubicBezTo>
                    <a:cubicBezTo>
                      <a:pt x="560" y="3638"/>
                      <a:pt x="0" y="4260"/>
                      <a:pt x="0" y="5194"/>
                    </a:cubicBezTo>
                    <a:cubicBezTo>
                      <a:pt x="0" y="6252"/>
                      <a:pt x="435" y="6812"/>
                      <a:pt x="1244" y="9052"/>
                    </a:cubicBezTo>
                    <a:cubicBezTo>
                      <a:pt x="1244" y="9550"/>
                      <a:pt x="1494" y="9923"/>
                      <a:pt x="1930" y="10110"/>
                    </a:cubicBezTo>
                    <a:cubicBezTo>
                      <a:pt x="2427" y="10110"/>
                      <a:pt x="2862" y="9799"/>
                      <a:pt x="2925" y="93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0" name="Google Shape;1320;p31"/>
              <p:cNvSpPr/>
              <p:nvPr/>
            </p:nvSpPr>
            <p:spPr>
              <a:xfrm rot="2468728">
                <a:off x="-5440162" y="2717975"/>
                <a:ext cx="8778" cy="25769"/>
              </a:xfrm>
              <a:custGeom>
                <a:avLst/>
                <a:gdLst/>
                <a:ahLst/>
                <a:cxnLst/>
                <a:rect l="l" t="t" r="r" b="b"/>
                <a:pathLst>
                  <a:path w="8784" h="25788" extrusionOk="0">
                    <a:moveTo>
                      <a:pt x="2928" y="25167"/>
                    </a:moveTo>
                    <a:cubicBezTo>
                      <a:pt x="4110" y="23300"/>
                      <a:pt x="4981" y="22242"/>
                      <a:pt x="5479" y="20810"/>
                    </a:cubicBezTo>
                    <a:cubicBezTo>
                      <a:pt x="7781" y="14152"/>
                      <a:pt x="6350" y="12782"/>
                      <a:pt x="8715" y="3261"/>
                    </a:cubicBezTo>
                    <a:cubicBezTo>
                      <a:pt x="9026" y="1829"/>
                      <a:pt x="8280" y="336"/>
                      <a:pt x="6848" y="87"/>
                    </a:cubicBezTo>
                    <a:cubicBezTo>
                      <a:pt x="5479" y="-286"/>
                      <a:pt x="4110" y="585"/>
                      <a:pt x="3737" y="1892"/>
                    </a:cubicBezTo>
                    <a:cubicBezTo>
                      <a:pt x="1185" y="10729"/>
                      <a:pt x="-59" y="12471"/>
                      <a:pt x="2" y="17761"/>
                    </a:cubicBezTo>
                    <a:cubicBezTo>
                      <a:pt x="127" y="19752"/>
                      <a:pt x="750" y="21619"/>
                      <a:pt x="1372" y="24855"/>
                    </a:cubicBezTo>
                    <a:cubicBezTo>
                      <a:pt x="1372" y="25353"/>
                      <a:pt x="1558" y="25789"/>
                      <a:pt x="1994" y="25789"/>
                    </a:cubicBezTo>
                    <a:cubicBezTo>
                      <a:pt x="2429" y="25789"/>
                      <a:pt x="2865" y="25540"/>
                      <a:pt x="2928" y="2516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21" name="Google Shape;1321;p31"/>
            <p:cNvSpPr/>
            <p:nvPr/>
          </p:nvSpPr>
          <p:spPr>
            <a:xfrm rot="2468728">
              <a:off x="-5511495" y="2794088"/>
              <a:ext cx="184516" cy="423043"/>
            </a:xfrm>
            <a:custGeom>
              <a:avLst/>
              <a:gdLst/>
              <a:ahLst/>
              <a:cxnLst/>
              <a:rect l="l" t="t" r="r" b="b"/>
              <a:pathLst>
                <a:path w="184649" h="423347" extrusionOk="0">
                  <a:moveTo>
                    <a:pt x="1431" y="423123"/>
                  </a:moveTo>
                  <a:cubicBezTo>
                    <a:pt x="3299" y="422501"/>
                    <a:pt x="5103" y="422003"/>
                    <a:pt x="6908" y="421132"/>
                  </a:cubicBezTo>
                  <a:cubicBezTo>
                    <a:pt x="10828" y="419203"/>
                    <a:pt x="14376" y="416278"/>
                    <a:pt x="17985" y="413664"/>
                  </a:cubicBezTo>
                  <a:cubicBezTo>
                    <a:pt x="58809" y="383170"/>
                    <a:pt x="90299" y="332389"/>
                    <a:pt x="114881" y="275135"/>
                  </a:cubicBezTo>
                  <a:cubicBezTo>
                    <a:pt x="140956" y="214210"/>
                    <a:pt x="159315" y="145692"/>
                    <a:pt x="171139" y="85202"/>
                  </a:cubicBezTo>
                  <a:cubicBezTo>
                    <a:pt x="177113" y="54521"/>
                    <a:pt x="181220" y="25832"/>
                    <a:pt x="184644" y="1437"/>
                  </a:cubicBezTo>
                  <a:cubicBezTo>
                    <a:pt x="184706" y="815"/>
                    <a:pt x="184270" y="255"/>
                    <a:pt x="183648" y="6"/>
                  </a:cubicBezTo>
                  <a:cubicBezTo>
                    <a:pt x="183025" y="-56"/>
                    <a:pt x="182465" y="379"/>
                    <a:pt x="182341" y="1126"/>
                  </a:cubicBezTo>
                  <a:cubicBezTo>
                    <a:pt x="178109" y="25272"/>
                    <a:pt x="172322" y="53588"/>
                    <a:pt x="165725" y="84019"/>
                  </a:cubicBezTo>
                  <a:cubicBezTo>
                    <a:pt x="152718" y="144011"/>
                    <a:pt x="135044" y="212093"/>
                    <a:pt x="109342" y="272708"/>
                  </a:cubicBezTo>
                  <a:cubicBezTo>
                    <a:pt x="85258" y="329152"/>
                    <a:pt x="54391" y="378814"/>
                    <a:pt x="14936" y="409806"/>
                  </a:cubicBezTo>
                  <a:cubicBezTo>
                    <a:pt x="11513" y="412482"/>
                    <a:pt x="7841" y="414722"/>
                    <a:pt x="4481" y="417522"/>
                  </a:cubicBezTo>
                  <a:cubicBezTo>
                    <a:pt x="2987" y="418767"/>
                    <a:pt x="1743" y="420198"/>
                    <a:pt x="498" y="421567"/>
                  </a:cubicBezTo>
                  <a:cubicBezTo>
                    <a:pt x="0" y="421816"/>
                    <a:pt x="-125" y="422377"/>
                    <a:pt x="125" y="422937"/>
                  </a:cubicBezTo>
                  <a:cubicBezTo>
                    <a:pt x="311" y="423372"/>
                    <a:pt x="996" y="423435"/>
                    <a:pt x="1431" y="4232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31"/>
            <p:cNvSpPr/>
            <p:nvPr/>
          </p:nvSpPr>
          <p:spPr>
            <a:xfrm rot="2468728">
              <a:off x="-5282421" y="3353752"/>
              <a:ext cx="750200" cy="152948"/>
            </a:xfrm>
            <a:custGeom>
              <a:avLst/>
              <a:gdLst/>
              <a:ahLst/>
              <a:cxnLst/>
              <a:rect l="l" t="t" r="r" b="b"/>
              <a:pathLst>
                <a:path w="750740" h="153058" extrusionOk="0">
                  <a:moveTo>
                    <a:pt x="467" y="1681"/>
                  </a:moveTo>
                  <a:cubicBezTo>
                    <a:pt x="2522" y="2926"/>
                    <a:pt x="4388" y="4295"/>
                    <a:pt x="6567" y="5291"/>
                  </a:cubicBezTo>
                  <a:cubicBezTo>
                    <a:pt x="11483" y="7469"/>
                    <a:pt x="16834" y="8589"/>
                    <a:pt x="21938" y="10207"/>
                  </a:cubicBezTo>
                  <a:cubicBezTo>
                    <a:pt x="87779" y="30308"/>
                    <a:pt x="154928" y="45555"/>
                    <a:pt x="222762" y="58998"/>
                  </a:cubicBezTo>
                  <a:cubicBezTo>
                    <a:pt x="310135" y="76360"/>
                    <a:pt x="398506" y="90176"/>
                    <a:pt x="486688" y="104427"/>
                  </a:cubicBezTo>
                  <a:cubicBezTo>
                    <a:pt x="574934" y="118740"/>
                    <a:pt x="663118" y="133241"/>
                    <a:pt x="749682" y="153030"/>
                  </a:cubicBezTo>
                  <a:cubicBezTo>
                    <a:pt x="750056" y="153155"/>
                    <a:pt x="750616" y="152844"/>
                    <a:pt x="750740" y="152470"/>
                  </a:cubicBezTo>
                  <a:cubicBezTo>
                    <a:pt x="750740" y="151972"/>
                    <a:pt x="750491" y="151599"/>
                    <a:pt x="750118" y="151537"/>
                  </a:cubicBezTo>
                  <a:cubicBezTo>
                    <a:pt x="663740" y="130502"/>
                    <a:pt x="575868" y="114198"/>
                    <a:pt x="487622" y="99200"/>
                  </a:cubicBezTo>
                  <a:cubicBezTo>
                    <a:pt x="399688" y="84202"/>
                    <a:pt x="311381" y="70262"/>
                    <a:pt x="224131" y="52836"/>
                  </a:cubicBezTo>
                  <a:cubicBezTo>
                    <a:pt x="156609" y="39519"/>
                    <a:pt x="89647" y="23836"/>
                    <a:pt x="23618" y="4918"/>
                  </a:cubicBezTo>
                  <a:cubicBezTo>
                    <a:pt x="18453" y="3362"/>
                    <a:pt x="13412" y="1370"/>
                    <a:pt x="8184" y="499"/>
                  </a:cubicBezTo>
                  <a:cubicBezTo>
                    <a:pt x="5758" y="126"/>
                    <a:pt x="3579" y="126"/>
                    <a:pt x="1152" y="64"/>
                  </a:cubicBezTo>
                  <a:cubicBezTo>
                    <a:pt x="654" y="-123"/>
                    <a:pt x="157" y="126"/>
                    <a:pt x="32" y="499"/>
                  </a:cubicBezTo>
                  <a:cubicBezTo>
                    <a:pt x="-93" y="1059"/>
                    <a:pt x="157" y="1557"/>
                    <a:pt x="592" y="16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31"/>
            <p:cNvSpPr/>
            <p:nvPr/>
          </p:nvSpPr>
          <p:spPr>
            <a:xfrm rot="2468728">
              <a:off x="-5071506" y="3477387"/>
              <a:ext cx="362554" cy="64862"/>
            </a:xfrm>
            <a:custGeom>
              <a:avLst/>
              <a:gdLst/>
              <a:ahLst/>
              <a:cxnLst/>
              <a:rect l="l" t="t" r="r" b="b"/>
              <a:pathLst>
                <a:path w="362815" h="64909" extrusionOk="0">
                  <a:moveTo>
                    <a:pt x="809" y="1742"/>
                  </a:moveTo>
                  <a:cubicBezTo>
                    <a:pt x="12758" y="3983"/>
                    <a:pt x="24581" y="6597"/>
                    <a:pt x="36655" y="8588"/>
                  </a:cubicBezTo>
                  <a:cubicBezTo>
                    <a:pt x="84449" y="16927"/>
                    <a:pt x="132493" y="24084"/>
                    <a:pt x="180536" y="32361"/>
                  </a:cubicBezTo>
                  <a:cubicBezTo>
                    <a:pt x="240528" y="42816"/>
                    <a:pt x="300395" y="53395"/>
                    <a:pt x="359951" y="64846"/>
                  </a:cubicBezTo>
                  <a:cubicBezTo>
                    <a:pt x="361259" y="65157"/>
                    <a:pt x="362441" y="64286"/>
                    <a:pt x="362752" y="62979"/>
                  </a:cubicBezTo>
                  <a:cubicBezTo>
                    <a:pt x="363063" y="61548"/>
                    <a:pt x="362192" y="60303"/>
                    <a:pt x="360823" y="60116"/>
                  </a:cubicBezTo>
                  <a:cubicBezTo>
                    <a:pt x="289629" y="45616"/>
                    <a:pt x="217751" y="31365"/>
                    <a:pt x="145686" y="19354"/>
                  </a:cubicBezTo>
                  <a:cubicBezTo>
                    <a:pt x="107288" y="13007"/>
                    <a:pt x="68767" y="6410"/>
                    <a:pt x="30245" y="2240"/>
                  </a:cubicBezTo>
                  <a:cubicBezTo>
                    <a:pt x="20475" y="1182"/>
                    <a:pt x="10828" y="684"/>
                    <a:pt x="996" y="0"/>
                  </a:cubicBezTo>
                  <a:cubicBezTo>
                    <a:pt x="498" y="0"/>
                    <a:pt x="187" y="249"/>
                    <a:pt x="0" y="809"/>
                  </a:cubicBezTo>
                  <a:cubicBezTo>
                    <a:pt x="0" y="1307"/>
                    <a:pt x="311" y="1742"/>
                    <a:pt x="809" y="18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31"/>
            <p:cNvSpPr/>
            <p:nvPr/>
          </p:nvSpPr>
          <p:spPr>
            <a:xfrm>
              <a:off x="-4220368" y="3326466"/>
              <a:ext cx="403887" cy="404012"/>
            </a:xfrm>
            <a:custGeom>
              <a:avLst/>
              <a:gdLst/>
              <a:ahLst/>
              <a:cxnLst/>
              <a:rect l="l" t="t" r="r" b="b"/>
              <a:pathLst>
                <a:path w="403887" h="404012" extrusionOk="0">
                  <a:moveTo>
                    <a:pt x="184145" y="135542"/>
                  </a:moveTo>
                  <a:cubicBezTo>
                    <a:pt x="184145" y="60739"/>
                    <a:pt x="192049" y="0"/>
                    <a:pt x="201944" y="0"/>
                  </a:cubicBezTo>
                  <a:cubicBezTo>
                    <a:pt x="211839" y="0"/>
                    <a:pt x="219743" y="60676"/>
                    <a:pt x="219743" y="135542"/>
                  </a:cubicBezTo>
                  <a:cubicBezTo>
                    <a:pt x="257082" y="70820"/>
                    <a:pt x="294359" y="22217"/>
                    <a:pt x="302823" y="27133"/>
                  </a:cubicBezTo>
                  <a:cubicBezTo>
                    <a:pt x="311348" y="31987"/>
                    <a:pt x="287887" y="88619"/>
                    <a:pt x="250547" y="153340"/>
                  </a:cubicBezTo>
                  <a:cubicBezTo>
                    <a:pt x="315394" y="116001"/>
                    <a:pt x="371963" y="92539"/>
                    <a:pt x="376879" y="101065"/>
                  </a:cubicBezTo>
                  <a:cubicBezTo>
                    <a:pt x="381733" y="109591"/>
                    <a:pt x="333192" y="146806"/>
                    <a:pt x="268346" y="184145"/>
                  </a:cubicBezTo>
                  <a:cubicBezTo>
                    <a:pt x="343149" y="184145"/>
                    <a:pt x="403888" y="192173"/>
                    <a:pt x="403888" y="201944"/>
                  </a:cubicBezTo>
                  <a:cubicBezTo>
                    <a:pt x="403888" y="211714"/>
                    <a:pt x="343211" y="219742"/>
                    <a:pt x="268346" y="219742"/>
                  </a:cubicBezTo>
                  <a:cubicBezTo>
                    <a:pt x="333192" y="257206"/>
                    <a:pt x="381670" y="294483"/>
                    <a:pt x="376879" y="302947"/>
                  </a:cubicBezTo>
                  <a:cubicBezTo>
                    <a:pt x="371963" y="311473"/>
                    <a:pt x="315394" y="288011"/>
                    <a:pt x="250547" y="250672"/>
                  </a:cubicBezTo>
                  <a:cubicBezTo>
                    <a:pt x="287887" y="315393"/>
                    <a:pt x="311348" y="371963"/>
                    <a:pt x="302823" y="376879"/>
                  </a:cubicBezTo>
                  <a:cubicBezTo>
                    <a:pt x="294297" y="381795"/>
                    <a:pt x="257082" y="333192"/>
                    <a:pt x="219743" y="268470"/>
                  </a:cubicBezTo>
                  <a:cubicBezTo>
                    <a:pt x="219743" y="343211"/>
                    <a:pt x="211714" y="404012"/>
                    <a:pt x="201944" y="404012"/>
                  </a:cubicBezTo>
                  <a:cubicBezTo>
                    <a:pt x="192173" y="404012"/>
                    <a:pt x="184145" y="343211"/>
                    <a:pt x="184145" y="268470"/>
                  </a:cubicBezTo>
                  <a:cubicBezTo>
                    <a:pt x="146806" y="333192"/>
                    <a:pt x="109404" y="381795"/>
                    <a:pt x="100941" y="376879"/>
                  </a:cubicBezTo>
                  <a:cubicBezTo>
                    <a:pt x="92415" y="371963"/>
                    <a:pt x="115877" y="315393"/>
                    <a:pt x="153341" y="250672"/>
                  </a:cubicBezTo>
                  <a:cubicBezTo>
                    <a:pt x="88494" y="288011"/>
                    <a:pt x="31925" y="311473"/>
                    <a:pt x="27009" y="302947"/>
                  </a:cubicBezTo>
                  <a:cubicBezTo>
                    <a:pt x="22093" y="294421"/>
                    <a:pt x="70696" y="257206"/>
                    <a:pt x="135542" y="219742"/>
                  </a:cubicBezTo>
                  <a:cubicBezTo>
                    <a:pt x="60739" y="219742"/>
                    <a:pt x="0" y="211839"/>
                    <a:pt x="0" y="201944"/>
                  </a:cubicBezTo>
                  <a:cubicBezTo>
                    <a:pt x="0" y="192049"/>
                    <a:pt x="60677" y="184145"/>
                    <a:pt x="135542" y="184145"/>
                  </a:cubicBezTo>
                  <a:cubicBezTo>
                    <a:pt x="70696" y="146806"/>
                    <a:pt x="22093" y="109529"/>
                    <a:pt x="27009" y="101065"/>
                  </a:cubicBezTo>
                  <a:cubicBezTo>
                    <a:pt x="31925" y="92539"/>
                    <a:pt x="88494" y="116001"/>
                    <a:pt x="153341" y="153340"/>
                  </a:cubicBezTo>
                  <a:cubicBezTo>
                    <a:pt x="115877" y="88619"/>
                    <a:pt x="92415" y="31987"/>
                    <a:pt x="100941" y="27133"/>
                  </a:cubicBezTo>
                  <a:cubicBezTo>
                    <a:pt x="109466" y="22217"/>
                    <a:pt x="146806" y="70820"/>
                    <a:pt x="184145" y="1355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31"/>
            <p:cNvSpPr/>
            <p:nvPr/>
          </p:nvSpPr>
          <p:spPr>
            <a:xfrm>
              <a:off x="-3778981" y="3326466"/>
              <a:ext cx="403887" cy="404012"/>
            </a:xfrm>
            <a:custGeom>
              <a:avLst/>
              <a:gdLst/>
              <a:ahLst/>
              <a:cxnLst/>
              <a:rect l="l" t="t" r="r" b="b"/>
              <a:pathLst>
                <a:path w="403887" h="404012" extrusionOk="0">
                  <a:moveTo>
                    <a:pt x="184145" y="135542"/>
                  </a:moveTo>
                  <a:cubicBezTo>
                    <a:pt x="184145" y="60739"/>
                    <a:pt x="192049" y="0"/>
                    <a:pt x="201944" y="0"/>
                  </a:cubicBezTo>
                  <a:cubicBezTo>
                    <a:pt x="211839" y="0"/>
                    <a:pt x="219743" y="60676"/>
                    <a:pt x="219743" y="135542"/>
                  </a:cubicBezTo>
                  <a:cubicBezTo>
                    <a:pt x="257082" y="70820"/>
                    <a:pt x="294359" y="22217"/>
                    <a:pt x="302823" y="27133"/>
                  </a:cubicBezTo>
                  <a:cubicBezTo>
                    <a:pt x="311348" y="31987"/>
                    <a:pt x="287887" y="88619"/>
                    <a:pt x="250547" y="153340"/>
                  </a:cubicBezTo>
                  <a:cubicBezTo>
                    <a:pt x="315394" y="116001"/>
                    <a:pt x="371963" y="92539"/>
                    <a:pt x="376879" y="101065"/>
                  </a:cubicBezTo>
                  <a:cubicBezTo>
                    <a:pt x="381733" y="109591"/>
                    <a:pt x="333192" y="146806"/>
                    <a:pt x="268346" y="184145"/>
                  </a:cubicBezTo>
                  <a:cubicBezTo>
                    <a:pt x="343149" y="184145"/>
                    <a:pt x="403888" y="192173"/>
                    <a:pt x="403888" y="201944"/>
                  </a:cubicBezTo>
                  <a:cubicBezTo>
                    <a:pt x="403888" y="211714"/>
                    <a:pt x="343211" y="219742"/>
                    <a:pt x="268346" y="219742"/>
                  </a:cubicBezTo>
                  <a:cubicBezTo>
                    <a:pt x="333192" y="257206"/>
                    <a:pt x="381670" y="294483"/>
                    <a:pt x="376879" y="302947"/>
                  </a:cubicBezTo>
                  <a:cubicBezTo>
                    <a:pt x="371963" y="311473"/>
                    <a:pt x="315394" y="288011"/>
                    <a:pt x="250547" y="250672"/>
                  </a:cubicBezTo>
                  <a:cubicBezTo>
                    <a:pt x="287887" y="315393"/>
                    <a:pt x="311348" y="371963"/>
                    <a:pt x="302823" y="376879"/>
                  </a:cubicBezTo>
                  <a:cubicBezTo>
                    <a:pt x="294297" y="381795"/>
                    <a:pt x="257082" y="333192"/>
                    <a:pt x="219743" y="268470"/>
                  </a:cubicBezTo>
                  <a:cubicBezTo>
                    <a:pt x="219743" y="343211"/>
                    <a:pt x="211714" y="404012"/>
                    <a:pt x="201944" y="404012"/>
                  </a:cubicBezTo>
                  <a:cubicBezTo>
                    <a:pt x="192173" y="404012"/>
                    <a:pt x="184145" y="343211"/>
                    <a:pt x="184145" y="268470"/>
                  </a:cubicBezTo>
                  <a:cubicBezTo>
                    <a:pt x="146806" y="333192"/>
                    <a:pt x="109404" y="381795"/>
                    <a:pt x="100941" y="376879"/>
                  </a:cubicBezTo>
                  <a:cubicBezTo>
                    <a:pt x="92415" y="371963"/>
                    <a:pt x="115877" y="315393"/>
                    <a:pt x="153341" y="250672"/>
                  </a:cubicBezTo>
                  <a:cubicBezTo>
                    <a:pt x="88494" y="288011"/>
                    <a:pt x="31925" y="311473"/>
                    <a:pt x="27009" y="302947"/>
                  </a:cubicBezTo>
                  <a:cubicBezTo>
                    <a:pt x="22093" y="294421"/>
                    <a:pt x="70696" y="257206"/>
                    <a:pt x="135542" y="219742"/>
                  </a:cubicBezTo>
                  <a:cubicBezTo>
                    <a:pt x="60739" y="219742"/>
                    <a:pt x="0" y="211839"/>
                    <a:pt x="0" y="201944"/>
                  </a:cubicBezTo>
                  <a:cubicBezTo>
                    <a:pt x="0" y="192049"/>
                    <a:pt x="60677" y="184145"/>
                    <a:pt x="135542" y="184145"/>
                  </a:cubicBezTo>
                  <a:cubicBezTo>
                    <a:pt x="70696" y="146806"/>
                    <a:pt x="22093" y="109529"/>
                    <a:pt x="27009" y="101065"/>
                  </a:cubicBezTo>
                  <a:cubicBezTo>
                    <a:pt x="31925" y="92539"/>
                    <a:pt x="88494" y="116001"/>
                    <a:pt x="153341" y="153340"/>
                  </a:cubicBezTo>
                  <a:cubicBezTo>
                    <a:pt x="115877" y="88619"/>
                    <a:pt x="92415" y="31987"/>
                    <a:pt x="100941" y="27133"/>
                  </a:cubicBezTo>
                  <a:cubicBezTo>
                    <a:pt x="109466" y="22217"/>
                    <a:pt x="146806" y="70820"/>
                    <a:pt x="184145" y="1355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6" name="Google Shape;1326;p31"/>
          <p:cNvGrpSpPr/>
          <p:nvPr/>
        </p:nvGrpSpPr>
        <p:grpSpPr>
          <a:xfrm>
            <a:off x="6655106" y="2196860"/>
            <a:ext cx="2478013" cy="2677494"/>
            <a:chOff x="1030931" y="2628450"/>
            <a:chExt cx="491923" cy="531523"/>
          </a:xfrm>
        </p:grpSpPr>
        <p:sp>
          <p:nvSpPr>
            <p:cNvPr id="1327" name="Google Shape;1327;p31"/>
            <p:cNvSpPr/>
            <p:nvPr/>
          </p:nvSpPr>
          <p:spPr>
            <a:xfrm>
              <a:off x="1223644" y="3080561"/>
              <a:ext cx="277470" cy="69991"/>
            </a:xfrm>
            <a:custGeom>
              <a:avLst/>
              <a:gdLst/>
              <a:ahLst/>
              <a:cxnLst/>
              <a:rect l="l" t="t" r="r" b="b"/>
              <a:pathLst>
                <a:path w="277470" h="69991" extrusionOk="0">
                  <a:moveTo>
                    <a:pt x="249" y="62460"/>
                  </a:moveTo>
                  <a:cubicBezTo>
                    <a:pt x="-7522" y="77294"/>
                    <a:pt x="169095" y="65447"/>
                    <a:pt x="210933" y="66537"/>
                  </a:cubicBezTo>
                  <a:cubicBezTo>
                    <a:pt x="213961" y="66618"/>
                    <a:pt x="278625" y="67062"/>
                    <a:pt x="277455" y="64660"/>
                  </a:cubicBezTo>
                  <a:cubicBezTo>
                    <a:pt x="270088" y="49463"/>
                    <a:pt x="260885" y="57132"/>
                    <a:pt x="250895" y="51158"/>
                  </a:cubicBezTo>
                  <a:cubicBezTo>
                    <a:pt x="244678" y="47445"/>
                    <a:pt x="241813" y="42379"/>
                    <a:pt x="240279" y="40623"/>
                  </a:cubicBezTo>
                  <a:cubicBezTo>
                    <a:pt x="233376" y="32630"/>
                    <a:pt x="215939" y="45789"/>
                    <a:pt x="215939" y="45789"/>
                  </a:cubicBezTo>
                  <a:cubicBezTo>
                    <a:pt x="215939" y="45789"/>
                    <a:pt x="68344" y="-67596"/>
                    <a:pt x="249" y="62480"/>
                  </a:cubicBez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31"/>
            <p:cNvSpPr/>
            <p:nvPr/>
          </p:nvSpPr>
          <p:spPr>
            <a:xfrm>
              <a:off x="1085792" y="2898248"/>
              <a:ext cx="112451" cy="241805"/>
            </a:xfrm>
            <a:custGeom>
              <a:avLst/>
              <a:gdLst/>
              <a:ahLst/>
              <a:cxnLst/>
              <a:rect l="l" t="t" r="r" b="b"/>
              <a:pathLst>
                <a:path w="112451" h="241805" extrusionOk="0">
                  <a:moveTo>
                    <a:pt x="22556" y="8679"/>
                  </a:moveTo>
                  <a:cubicBezTo>
                    <a:pt x="23807" y="48358"/>
                    <a:pt x="42415" y="165598"/>
                    <a:pt x="43041" y="200493"/>
                  </a:cubicBezTo>
                  <a:cubicBezTo>
                    <a:pt x="43223" y="209959"/>
                    <a:pt x="18741" y="228910"/>
                    <a:pt x="1606" y="237326"/>
                  </a:cubicBezTo>
                  <a:cubicBezTo>
                    <a:pt x="-5599" y="240858"/>
                    <a:pt x="12303" y="244269"/>
                    <a:pt x="37955" y="239345"/>
                  </a:cubicBezTo>
                  <a:cubicBezTo>
                    <a:pt x="49176" y="237185"/>
                    <a:pt x="63910" y="243098"/>
                    <a:pt x="72810" y="235752"/>
                  </a:cubicBezTo>
                  <a:cubicBezTo>
                    <a:pt x="82397" y="227820"/>
                    <a:pt x="67361" y="206931"/>
                    <a:pt x="67361" y="206931"/>
                  </a:cubicBezTo>
                  <a:cubicBezTo>
                    <a:pt x="67361" y="206931"/>
                    <a:pt x="164721" y="63697"/>
                    <a:pt x="73315" y="6136"/>
                  </a:cubicBezTo>
                  <a:cubicBezTo>
                    <a:pt x="56624" y="-4379"/>
                    <a:pt x="22273" y="61"/>
                    <a:pt x="22556" y="8659"/>
                  </a:cubicBez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29" name="Google Shape;1329;p31"/>
            <p:cNvGrpSpPr/>
            <p:nvPr/>
          </p:nvGrpSpPr>
          <p:grpSpPr>
            <a:xfrm>
              <a:off x="1101230" y="2876635"/>
              <a:ext cx="322673" cy="279862"/>
              <a:chOff x="2263034" y="3525393"/>
              <a:chExt cx="322673" cy="279862"/>
            </a:xfrm>
          </p:grpSpPr>
          <p:sp>
            <p:nvSpPr>
              <p:cNvPr id="1330" name="Google Shape;1330;p31"/>
              <p:cNvSpPr/>
              <p:nvPr/>
            </p:nvSpPr>
            <p:spPr>
              <a:xfrm>
                <a:off x="2263034" y="3525393"/>
                <a:ext cx="235884" cy="211611"/>
              </a:xfrm>
              <a:custGeom>
                <a:avLst/>
                <a:gdLst/>
                <a:ahLst/>
                <a:cxnLst/>
                <a:rect l="l" t="t" r="r" b="b"/>
                <a:pathLst>
                  <a:path w="235884" h="211611" extrusionOk="0">
                    <a:moveTo>
                      <a:pt x="215158" y="39637"/>
                    </a:moveTo>
                    <a:cubicBezTo>
                      <a:pt x="182180" y="12855"/>
                      <a:pt x="71621" y="-4361"/>
                      <a:pt x="18823" y="967"/>
                    </a:cubicBezTo>
                    <a:cubicBezTo>
                      <a:pt x="-8867" y="3752"/>
                      <a:pt x="2173" y="203962"/>
                      <a:pt x="2173" y="203962"/>
                    </a:cubicBezTo>
                    <a:lnTo>
                      <a:pt x="80783" y="211611"/>
                    </a:lnTo>
                    <a:lnTo>
                      <a:pt x="96990" y="132052"/>
                    </a:lnTo>
                    <a:cubicBezTo>
                      <a:pt x="96990" y="132052"/>
                      <a:pt x="145630" y="167715"/>
                      <a:pt x="164359" y="164849"/>
                    </a:cubicBezTo>
                    <a:cubicBezTo>
                      <a:pt x="187690" y="161297"/>
                      <a:pt x="208579" y="131487"/>
                      <a:pt x="208579" y="131487"/>
                    </a:cubicBezTo>
                    <a:cubicBezTo>
                      <a:pt x="208579" y="131487"/>
                      <a:pt x="265392" y="80466"/>
                      <a:pt x="215118" y="3963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1" name="Google Shape;1331;p31"/>
              <p:cNvSpPr/>
              <p:nvPr/>
            </p:nvSpPr>
            <p:spPr>
              <a:xfrm>
                <a:off x="2379387" y="3535341"/>
                <a:ext cx="203673" cy="269914"/>
              </a:xfrm>
              <a:custGeom>
                <a:avLst/>
                <a:gdLst/>
                <a:ahLst/>
                <a:cxnLst/>
                <a:rect l="l" t="t" r="r" b="b"/>
                <a:pathLst>
                  <a:path w="203673" h="269914" extrusionOk="0">
                    <a:moveTo>
                      <a:pt x="61993" y="72274"/>
                    </a:moveTo>
                    <a:cubicBezTo>
                      <a:pt x="32042" y="102406"/>
                      <a:pt x="-8606" y="208888"/>
                      <a:pt x="1607" y="253452"/>
                    </a:cubicBezTo>
                    <a:cubicBezTo>
                      <a:pt x="8327" y="282777"/>
                      <a:pt x="203189" y="263987"/>
                      <a:pt x="203189" y="263987"/>
                    </a:cubicBezTo>
                    <a:lnTo>
                      <a:pt x="203674" y="218637"/>
                    </a:lnTo>
                    <a:lnTo>
                      <a:pt x="119553" y="188323"/>
                    </a:lnTo>
                    <a:cubicBezTo>
                      <a:pt x="119553" y="188323"/>
                      <a:pt x="169081" y="122891"/>
                      <a:pt x="173016" y="85816"/>
                    </a:cubicBezTo>
                    <a:cubicBezTo>
                      <a:pt x="177699" y="41556"/>
                      <a:pt x="138363" y="0"/>
                      <a:pt x="138363" y="0"/>
                    </a:cubicBezTo>
                    <a:cubicBezTo>
                      <a:pt x="138363" y="0"/>
                      <a:pt x="101530" y="32494"/>
                      <a:pt x="61993" y="7227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2" name="Google Shape;1332;p31"/>
              <p:cNvSpPr/>
              <p:nvPr/>
            </p:nvSpPr>
            <p:spPr>
              <a:xfrm>
                <a:off x="2398729" y="3594004"/>
                <a:ext cx="32201" cy="92523"/>
              </a:xfrm>
              <a:custGeom>
                <a:avLst/>
                <a:gdLst/>
                <a:ahLst/>
                <a:cxnLst/>
                <a:rect l="l" t="t" r="r" b="b"/>
                <a:pathLst>
                  <a:path w="32201" h="92523" extrusionOk="0">
                    <a:moveTo>
                      <a:pt x="207" y="92443"/>
                    </a:moveTo>
                    <a:cubicBezTo>
                      <a:pt x="1600" y="87316"/>
                      <a:pt x="3739" y="80999"/>
                      <a:pt x="6262" y="73895"/>
                    </a:cubicBezTo>
                    <a:cubicBezTo>
                      <a:pt x="10076" y="62996"/>
                      <a:pt x="14819" y="50241"/>
                      <a:pt x="19582" y="37183"/>
                    </a:cubicBezTo>
                    <a:cubicBezTo>
                      <a:pt x="24103" y="24710"/>
                      <a:pt x="28563" y="11915"/>
                      <a:pt x="32196" y="209"/>
                    </a:cubicBezTo>
                    <a:cubicBezTo>
                      <a:pt x="32216" y="128"/>
                      <a:pt x="32176" y="27"/>
                      <a:pt x="32095" y="7"/>
                    </a:cubicBezTo>
                    <a:cubicBezTo>
                      <a:pt x="31994" y="-13"/>
                      <a:pt x="31914" y="7"/>
                      <a:pt x="31893" y="108"/>
                    </a:cubicBezTo>
                    <a:cubicBezTo>
                      <a:pt x="28099" y="11773"/>
                      <a:pt x="23397" y="24448"/>
                      <a:pt x="18835" y="36901"/>
                    </a:cubicBezTo>
                    <a:cubicBezTo>
                      <a:pt x="14012" y="49938"/>
                      <a:pt x="9269" y="62714"/>
                      <a:pt x="5596" y="73653"/>
                    </a:cubicBezTo>
                    <a:cubicBezTo>
                      <a:pt x="3174" y="80818"/>
                      <a:pt x="1277" y="87215"/>
                      <a:pt x="5" y="92382"/>
                    </a:cubicBezTo>
                    <a:cubicBezTo>
                      <a:pt x="-15" y="92443"/>
                      <a:pt x="25" y="92503"/>
                      <a:pt x="106" y="92523"/>
                    </a:cubicBezTo>
                    <a:cubicBezTo>
                      <a:pt x="146" y="92523"/>
                      <a:pt x="227" y="92503"/>
                      <a:pt x="227" y="924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3" name="Google Shape;1333;p31"/>
              <p:cNvSpPr/>
              <p:nvPr/>
            </p:nvSpPr>
            <p:spPr>
              <a:xfrm>
                <a:off x="2340918" y="3609152"/>
                <a:ext cx="20528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20528" h="48596" extrusionOk="0">
                    <a:moveTo>
                      <a:pt x="19429" y="40664"/>
                    </a:moveTo>
                    <a:lnTo>
                      <a:pt x="18965" y="39796"/>
                    </a:lnTo>
                    <a:lnTo>
                      <a:pt x="15070" y="33378"/>
                    </a:lnTo>
                    <a:cubicBezTo>
                      <a:pt x="13556" y="30875"/>
                      <a:pt x="12103" y="28352"/>
                      <a:pt x="10690" y="25789"/>
                    </a:cubicBezTo>
                    <a:cubicBezTo>
                      <a:pt x="9277" y="23226"/>
                      <a:pt x="7945" y="20643"/>
                      <a:pt x="6674" y="17999"/>
                    </a:cubicBezTo>
                    <a:cubicBezTo>
                      <a:pt x="5826" y="16243"/>
                      <a:pt x="3868" y="11964"/>
                      <a:pt x="2476" y="9522"/>
                    </a:cubicBezTo>
                    <a:cubicBezTo>
                      <a:pt x="1951" y="8574"/>
                      <a:pt x="1487" y="7887"/>
                      <a:pt x="1204" y="7685"/>
                    </a:cubicBezTo>
                    <a:cubicBezTo>
                      <a:pt x="942" y="7504"/>
                      <a:pt x="760" y="7544"/>
                      <a:pt x="619" y="7685"/>
                    </a:cubicBezTo>
                    <a:cubicBezTo>
                      <a:pt x="-834" y="9361"/>
                      <a:pt x="417" y="13942"/>
                      <a:pt x="2859" y="19290"/>
                    </a:cubicBezTo>
                    <a:cubicBezTo>
                      <a:pt x="7521" y="29483"/>
                      <a:pt x="16280" y="42621"/>
                      <a:pt x="16745" y="43408"/>
                    </a:cubicBezTo>
                    <a:cubicBezTo>
                      <a:pt x="17451" y="44579"/>
                      <a:pt x="18016" y="45850"/>
                      <a:pt x="18702" y="47041"/>
                    </a:cubicBezTo>
                    <a:cubicBezTo>
                      <a:pt x="19005" y="47566"/>
                      <a:pt x="19348" y="48030"/>
                      <a:pt x="19671" y="48535"/>
                    </a:cubicBezTo>
                    <a:cubicBezTo>
                      <a:pt x="19691" y="48595"/>
                      <a:pt x="19772" y="48615"/>
                      <a:pt x="19833" y="48575"/>
                    </a:cubicBezTo>
                    <a:cubicBezTo>
                      <a:pt x="19873" y="48555"/>
                      <a:pt x="19893" y="48474"/>
                      <a:pt x="19873" y="48434"/>
                    </a:cubicBezTo>
                    <a:cubicBezTo>
                      <a:pt x="19651" y="47869"/>
                      <a:pt x="19489" y="47324"/>
                      <a:pt x="19247" y="46759"/>
                    </a:cubicBezTo>
                    <a:cubicBezTo>
                      <a:pt x="18702" y="45487"/>
                      <a:pt x="18016" y="44256"/>
                      <a:pt x="17330" y="43065"/>
                    </a:cubicBezTo>
                    <a:cubicBezTo>
                      <a:pt x="16866" y="42278"/>
                      <a:pt x="8086" y="29220"/>
                      <a:pt x="3364" y="19048"/>
                    </a:cubicBezTo>
                    <a:cubicBezTo>
                      <a:pt x="1103" y="14144"/>
                      <a:pt x="-289" y="9946"/>
                      <a:pt x="881" y="8230"/>
                    </a:cubicBezTo>
                    <a:cubicBezTo>
                      <a:pt x="982" y="8311"/>
                      <a:pt x="1164" y="8432"/>
                      <a:pt x="1265" y="8594"/>
                    </a:cubicBezTo>
                    <a:cubicBezTo>
                      <a:pt x="1729" y="9280"/>
                      <a:pt x="2395" y="10491"/>
                      <a:pt x="3081" y="11843"/>
                    </a:cubicBezTo>
                    <a:cubicBezTo>
                      <a:pt x="4272" y="14144"/>
                      <a:pt x="5543" y="16889"/>
                      <a:pt x="6189" y="18201"/>
                    </a:cubicBezTo>
                    <a:cubicBezTo>
                      <a:pt x="7461" y="20844"/>
                      <a:pt x="8813" y="23448"/>
                      <a:pt x="10246" y="26011"/>
                    </a:cubicBezTo>
                    <a:cubicBezTo>
                      <a:pt x="11659" y="28574"/>
                      <a:pt x="13152" y="31097"/>
                      <a:pt x="14706" y="33580"/>
                    </a:cubicBezTo>
                    <a:lnTo>
                      <a:pt x="18702" y="39937"/>
                    </a:lnTo>
                    <a:lnTo>
                      <a:pt x="19792" y="41955"/>
                    </a:lnTo>
                    <a:lnTo>
                      <a:pt x="19853" y="42076"/>
                    </a:lnTo>
                    <a:lnTo>
                      <a:pt x="20135" y="43368"/>
                    </a:lnTo>
                    <a:cubicBezTo>
                      <a:pt x="20135" y="43368"/>
                      <a:pt x="20236" y="43509"/>
                      <a:pt x="20317" y="43489"/>
                    </a:cubicBezTo>
                    <a:cubicBezTo>
                      <a:pt x="20377" y="43489"/>
                      <a:pt x="20438" y="43388"/>
                      <a:pt x="20438" y="43307"/>
                    </a:cubicBezTo>
                    <a:lnTo>
                      <a:pt x="20438" y="43207"/>
                    </a:lnTo>
                    <a:cubicBezTo>
                      <a:pt x="20438" y="43207"/>
                      <a:pt x="20438" y="43227"/>
                      <a:pt x="20458" y="43207"/>
                    </a:cubicBezTo>
                    <a:cubicBezTo>
                      <a:pt x="20519" y="43287"/>
                      <a:pt x="20579" y="43187"/>
                      <a:pt x="20458" y="42823"/>
                    </a:cubicBezTo>
                    <a:lnTo>
                      <a:pt x="20438" y="42823"/>
                    </a:lnTo>
                    <a:cubicBezTo>
                      <a:pt x="20438" y="42823"/>
                      <a:pt x="20398" y="42662"/>
                      <a:pt x="20377" y="42601"/>
                    </a:cubicBezTo>
                    <a:lnTo>
                      <a:pt x="20176" y="42016"/>
                    </a:lnTo>
                    <a:cubicBezTo>
                      <a:pt x="19469" y="38645"/>
                      <a:pt x="18723" y="35275"/>
                      <a:pt x="17956" y="31925"/>
                    </a:cubicBezTo>
                    <a:cubicBezTo>
                      <a:pt x="17088" y="28130"/>
                      <a:pt x="16180" y="24376"/>
                      <a:pt x="15211" y="20602"/>
                    </a:cubicBezTo>
                    <a:lnTo>
                      <a:pt x="12305" y="9865"/>
                    </a:lnTo>
                    <a:lnTo>
                      <a:pt x="10044" y="1530"/>
                    </a:lnTo>
                    <a:cubicBezTo>
                      <a:pt x="9842" y="864"/>
                      <a:pt x="9661" y="440"/>
                      <a:pt x="9540" y="218"/>
                    </a:cubicBezTo>
                    <a:cubicBezTo>
                      <a:pt x="9257" y="-266"/>
                      <a:pt x="9055" y="77"/>
                      <a:pt x="9075" y="1046"/>
                    </a:cubicBezTo>
                    <a:cubicBezTo>
                      <a:pt x="9136" y="3528"/>
                      <a:pt x="10044" y="10168"/>
                      <a:pt x="10468" y="12267"/>
                    </a:cubicBezTo>
                    <a:cubicBezTo>
                      <a:pt x="11255" y="16445"/>
                      <a:pt x="12405" y="20562"/>
                      <a:pt x="13697" y="24619"/>
                    </a:cubicBezTo>
                    <a:cubicBezTo>
                      <a:pt x="15453" y="30028"/>
                      <a:pt x="17512" y="35336"/>
                      <a:pt x="19429" y="40644"/>
                    </a:cubicBezTo>
                    <a:close/>
                    <a:moveTo>
                      <a:pt x="19429" y="39977"/>
                    </a:moveTo>
                    <a:cubicBezTo>
                      <a:pt x="18844" y="37313"/>
                      <a:pt x="18258" y="34649"/>
                      <a:pt x="17633" y="32005"/>
                    </a:cubicBezTo>
                    <a:cubicBezTo>
                      <a:pt x="16765" y="28231"/>
                      <a:pt x="15836" y="24457"/>
                      <a:pt x="14868" y="20703"/>
                    </a:cubicBezTo>
                    <a:lnTo>
                      <a:pt x="12002" y="9966"/>
                    </a:lnTo>
                    <a:lnTo>
                      <a:pt x="9782" y="1631"/>
                    </a:lnTo>
                    <a:cubicBezTo>
                      <a:pt x="9620" y="965"/>
                      <a:pt x="9479" y="541"/>
                      <a:pt x="9358" y="319"/>
                    </a:cubicBezTo>
                    <a:cubicBezTo>
                      <a:pt x="9176" y="-85"/>
                      <a:pt x="9217" y="299"/>
                      <a:pt x="9237" y="1046"/>
                    </a:cubicBezTo>
                    <a:cubicBezTo>
                      <a:pt x="9277" y="3528"/>
                      <a:pt x="10206" y="10128"/>
                      <a:pt x="10629" y="12247"/>
                    </a:cubicBezTo>
                    <a:cubicBezTo>
                      <a:pt x="11416" y="16425"/>
                      <a:pt x="12567" y="20522"/>
                      <a:pt x="13879" y="24578"/>
                    </a:cubicBezTo>
                    <a:cubicBezTo>
                      <a:pt x="15554" y="29765"/>
                      <a:pt x="17552" y="34871"/>
                      <a:pt x="19409" y="399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4" name="Google Shape;1334;p31"/>
              <p:cNvSpPr/>
              <p:nvPr/>
            </p:nvSpPr>
            <p:spPr>
              <a:xfrm>
                <a:off x="2451659" y="3721315"/>
                <a:ext cx="48144" cy="29286"/>
              </a:xfrm>
              <a:custGeom>
                <a:avLst/>
                <a:gdLst/>
                <a:ahLst/>
                <a:cxnLst/>
                <a:rect l="l" t="t" r="r" b="b"/>
                <a:pathLst>
                  <a:path w="48144" h="29286" extrusionOk="0">
                    <a:moveTo>
                      <a:pt x="40944" y="9291"/>
                    </a:moveTo>
                    <a:cubicBezTo>
                      <a:pt x="38582" y="10866"/>
                      <a:pt x="36423" y="12480"/>
                      <a:pt x="34364" y="14216"/>
                    </a:cubicBezTo>
                    <a:cubicBezTo>
                      <a:pt x="31599" y="16557"/>
                      <a:pt x="29056" y="19161"/>
                      <a:pt x="26574" y="22249"/>
                    </a:cubicBezTo>
                    <a:cubicBezTo>
                      <a:pt x="26533" y="22289"/>
                      <a:pt x="26533" y="22350"/>
                      <a:pt x="26574" y="22390"/>
                    </a:cubicBezTo>
                    <a:cubicBezTo>
                      <a:pt x="26614" y="22430"/>
                      <a:pt x="26695" y="22410"/>
                      <a:pt x="26715" y="22390"/>
                    </a:cubicBezTo>
                    <a:cubicBezTo>
                      <a:pt x="29238" y="19322"/>
                      <a:pt x="31801" y="16759"/>
                      <a:pt x="34566" y="14438"/>
                    </a:cubicBezTo>
                    <a:cubicBezTo>
                      <a:pt x="37331" y="12117"/>
                      <a:pt x="40318" y="10038"/>
                      <a:pt x="43648" y="7960"/>
                    </a:cubicBezTo>
                    <a:cubicBezTo>
                      <a:pt x="44435" y="7475"/>
                      <a:pt x="44476" y="7293"/>
                      <a:pt x="44173" y="7354"/>
                    </a:cubicBezTo>
                    <a:cubicBezTo>
                      <a:pt x="44112" y="7354"/>
                      <a:pt x="43951" y="7394"/>
                      <a:pt x="43668" y="7536"/>
                    </a:cubicBezTo>
                    <a:cubicBezTo>
                      <a:pt x="43628" y="7556"/>
                      <a:pt x="43547" y="7596"/>
                      <a:pt x="43487" y="7616"/>
                    </a:cubicBezTo>
                    <a:cubicBezTo>
                      <a:pt x="43204" y="7758"/>
                      <a:pt x="42235" y="8282"/>
                      <a:pt x="41832" y="8484"/>
                    </a:cubicBezTo>
                    <a:cubicBezTo>
                      <a:pt x="38380" y="10099"/>
                      <a:pt x="34788" y="11633"/>
                      <a:pt x="31317" y="13268"/>
                    </a:cubicBezTo>
                    <a:cubicBezTo>
                      <a:pt x="29823" y="13974"/>
                      <a:pt x="28309" y="14700"/>
                      <a:pt x="26856" y="15467"/>
                    </a:cubicBezTo>
                    <a:cubicBezTo>
                      <a:pt x="22073" y="17970"/>
                      <a:pt x="15554" y="23561"/>
                      <a:pt x="9055" y="26548"/>
                    </a:cubicBezTo>
                    <a:cubicBezTo>
                      <a:pt x="6331" y="27819"/>
                      <a:pt x="3606" y="28626"/>
                      <a:pt x="1043" y="28505"/>
                    </a:cubicBezTo>
                    <a:lnTo>
                      <a:pt x="1043" y="28505"/>
                    </a:lnTo>
                    <a:cubicBezTo>
                      <a:pt x="1729" y="27738"/>
                      <a:pt x="3465" y="26245"/>
                      <a:pt x="6351" y="23964"/>
                    </a:cubicBezTo>
                    <a:lnTo>
                      <a:pt x="15796" y="16840"/>
                    </a:lnTo>
                    <a:cubicBezTo>
                      <a:pt x="19752" y="13893"/>
                      <a:pt x="23849" y="11350"/>
                      <a:pt x="28087" y="9090"/>
                    </a:cubicBezTo>
                    <a:cubicBezTo>
                      <a:pt x="33214" y="6345"/>
                      <a:pt x="38582" y="4125"/>
                      <a:pt x="44032" y="1905"/>
                    </a:cubicBezTo>
                    <a:cubicBezTo>
                      <a:pt x="45384" y="1360"/>
                      <a:pt x="46716" y="754"/>
                      <a:pt x="48068" y="209"/>
                    </a:cubicBezTo>
                    <a:cubicBezTo>
                      <a:pt x="48129" y="189"/>
                      <a:pt x="48169" y="129"/>
                      <a:pt x="48129" y="68"/>
                    </a:cubicBezTo>
                    <a:cubicBezTo>
                      <a:pt x="48108" y="8"/>
                      <a:pt x="48068" y="-13"/>
                      <a:pt x="47987" y="8"/>
                    </a:cubicBezTo>
                    <a:cubicBezTo>
                      <a:pt x="46817" y="351"/>
                      <a:pt x="45626" y="694"/>
                      <a:pt x="44476" y="1077"/>
                    </a:cubicBezTo>
                    <a:cubicBezTo>
                      <a:pt x="39813" y="2672"/>
                      <a:pt x="35333" y="4629"/>
                      <a:pt x="30973" y="6728"/>
                    </a:cubicBezTo>
                    <a:cubicBezTo>
                      <a:pt x="25484" y="9372"/>
                      <a:pt x="20236" y="12440"/>
                      <a:pt x="15251" y="16154"/>
                    </a:cubicBezTo>
                    <a:lnTo>
                      <a:pt x="5786" y="23359"/>
                    </a:lnTo>
                    <a:cubicBezTo>
                      <a:pt x="2879" y="25700"/>
                      <a:pt x="1124" y="27234"/>
                      <a:pt x="437" y="28021"/>
                    </a:cubicBezTo>
                    <a:cubicBezTo>
                      <a:pt x="236" y="28263"/>
                      <a:pt x="114" y="28445"/>
                      <a:pt x="74" y="28566"/>
                    </a:cubicBezTo>
                    <a:cubicBezTo>
                      <a:pt x="-108" y="29010"/>
                      <a:pt x="54" y="29212"/>
                      <a:pt x="458" y="29252"/>
                    </a:cubicBezTo>
                    <a:cubicBezTo>
                      <a:pt x="3303" y="29474"/>
                      <a:pt x="6290" y="28606"/>
                      <a:pt x="9318" y="27194"/>
                    </a:cubicBezTo>
                    <a:cubicBezTo>
                      <a:pt x="15776" y="24126"/>
                      <a:pt x="22295" y="18475"/>
                      <a:pt x="27038" y="15932"/>
                    </a:cubicBezTo>
                    <a:cubicBezTo>
                      <a:pt x="28491" y="15165"/>
                      <a:pt x="29964" y="14418"/>
                      <a:pt x="31478" y="13712"/>
                    </a:cubicBezTo>
                    <a:cubicBezTo>
                      <a:pt x="34586" y="12218"/>
                      <a:pt x="37775" y="10785"/>
                      <a:pt x="40923" y="93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5" name="Google Shape;1335;p31"/>
              <p:cNvSpPr/>
              <p:nvPr/>
            </p:nvSpPr>
            <p:spPr>
              <a:xfrm>
                <a:off x="2417744" y="3583491"/>
                <a:ext cx="167963" cy="184110"/>
              </a:xfrm>
              <a:custGeom>
                <a:avLst/>
                <a:gdLst/>
                <a:ahLst/>
                <a:cxnLst/>
                <a:rect l="l" t="t" r="r" b="b"/>
                <a:pathLst>
                  <a:path w="167963" h="184110" extrusionOk="0">
                    <a:moveTo>
                      <a:pt x="86423" y="207"/>
                    </a:moveTo>
                    <a:cubicBezTo>
                      <a:pt x="86585" y="1499"/>
                      <a:pt x="86545" y="2911"/>
                      <a:pt x="86484" y="4445"/>
                    </a:cubicBezTo>
                    <a:cubicBezTo>
                      <a:pt x="86141" y="13487"/>
                      <a:pt x="82306" y="26646"/>
                      <a:pt x="76352" y="41197"/>
                    </a:cubicBezTo>
                    <a:cubicBezTo>
                      <a:pt x="62891" y="74075"/>
                      <a:pt x="39822" y="114056"/>
                      <a:pt x="30942" y="129819"/>
                    </a:cubicBezTo>
                    <a:cubicBezTo>
                      <a:pt x="27067" y="136721"/>
                      <a:pt x="23192" y="143623"/>
                      <a:pt x="19256" y="150486"/>
                    </a:cubicBezTo>
                    <a:cubicBezTo>
                      <a:pt x="16632" y="155067"/>
                      <a:pt x="13968" y="159608"/>
                      <a:pt x="11264" y="164149"/>
                    </a:cubicBezTo>
                    <a:lnTo>
                      <a:pt x="2121" y="180194"/>
                    </a:lnTo>
                    <a:cubicBezTo>
                      <a:pt x="1697" y="180880"/>
                      <a:pt x="486" y="181890"/>
                      <a:pt x="143" y="182535"/>
                    </a:cubicBezTo>
                    <a:cubicBezTo>
                      <a:pt x="-119" y="183020"/>
                      <a:pt x="-38" y="183383"/>
                      <a:pt x="527" y="183524"/>
                    </a:cubicBezTo>
                    <a:cubicBezTo>
                      <a:pt x="2606" y="184029"/>
                      <a:pt x="4826" y="184170"/>
                      <a:pt x="7106" y="184089"/>
                    </a:cubicBezTo>
                    <a:cubicBezTo>
                      <a:pt x="12192" y="183928"/>
                      <a:pt x="17541" y="182777"/>
                      <a:pt x="22304" y="182777"/>
                    </a:cubicBezTo>
                    <a:cubicBezTo>
                      <a:pt x="32960" y="182777"/>
                      <a:pt x="43616" y="182697"/>
                      <a:pt x="54313" y="182556"/>
                    </a:cubicBezTo>
                    <a:cubicBezTo>
                      <a:pt x="70298" y="182334"/>
                      <a:pt x="86323" y="181990"/>
                      <a:pt x="102307" y="181668"/>
                    </a:cubicBezTo>
                    <a:cubicBezTo>
                      <a:pt x="115305" y="181405"/>
                      <a:pt x="128504" y="181345"/>
                      <a:pt x="141622" y="180880"/>
                    </a:cubicBezTo>
                    <a:cubicBezTo>
                      <a:pt x="150382" y="180578"/>
                      <a:pt x="159161" y="180093"/>
                      <a:pt x="167799" y="179225"/>
                    </a:cubicBezTo>
                    <a:cubicBezTo>
                      <a:pt x="167900" y="179225"/>
                      <a:pt x="167981" y="179125"/>
                      <a:pt x="167961" y="179024"/>
                    </a:cubicBezTo>
                    <a:cubicBezTo>
                      <a:pt x="167961" y="178923"/>
                      <a:pt x="167860" y="178862"/>
                      <a:pt x="167779" y="178862"/>
                    </a:cubicBezTo>
                    <a:cubicBezTo>
                      <a:pt x="159121" y="179710"/>
                      <a:pt x="150382" y="180174"/>
                      <a:pt x="141602" y="180477"/>
                    </a:cubicBezTo>
                    <a:cubicBezTo>
                      <a:pt x="128463" y="180921"/>
                      <a:pt x="115264" y="180961"/>
                      <a:pt x="102307" y="181203"/>
                    </a:cubicBezTo>
                    <a:cubicBezTo>
                      <a:pt x="86323" y="181526"/>
                      <a:pt x="70298" y="181829"/>
                      <a:pt x="54293" y="182031"/>
                    </a:cubicBezTo>
                    <a:cubicBezTo>
                      <a:pt x="43637" y="182152"/>
                      <a:pt x="32980" y="182233"/>
                      <a:pt x="22304" y="182212"/>
                    </a:cubicBezTo>
                    <a:cubicBezTo>
                      <a:pt x="17520" y="182212"/>
                      <a:pt x="12152" y="183343"/>
                      <a:pt x="7066" y="183504"/>
                    </a:cubicBezTo>
                    <a:cubicBezTo>
                      <a:pt x="4846" y="183565"/>
                      <a:pt x="2686" y="183443"/>
                      <a:pt x="648" y="182939"/>
                    </a:cubicBezTo>
                    <a:cubicBezTo>
                      <a:pt x="386" y="182879"/>
                      <a:pt x="628" y="182717"/>
                      <a:pt x="809" y="182475"/>
                    </a:cubicBezTo>
                    <a:cubicBezTo>
                      <a:pt x="1294" y="181829"/>
                      <a:pt x="2242" y="181001"/>
                      <a:pt x="2585" y="180416"/>
                    </a:cubicBezTo>
                    <a:lnTo>
                      <a:pt x="11748" y="164391"/>
                    </a:lnTo>
                    <a:cubicBezTo>
                      <a:pt x="14453" y="159850"/>
                      <a:pt x="17117" y="155309"/>
                      <a:pt x="19761" y="150728"/>
                    </a:cubicBezTo>
                    <a:cubicBezTo>
                      <a:pt x="23717" y="143866"/>
                      <a:pt x="27592" y="136984"/>
                      <a:pt x="31487" y="130061"/>
                    </a:cubicBezTo>
                    <a:cubicBezTo>
                      <a:pt x="40367" y="114278"/>
                      <a:pt x="63577" y="74337"/>
                      <a:pt x="77059" y="41419"/>
                    </a:cubicBezTo>
                    <a:cubicBezTo>
                      <a:pt x="83053" y="26767"/>
                      <a:pt x="87352" y="13487"/>
                      <a:pt x="87170" y="4364"/>
                    </a:cubicBezTo>
                    <a:cubicBezTo>
                      <a:pt x="87130" y="2810"/>
                      <a:pt x="86908" y="1378"/>
                      <a:pt x="86585" y="86"/>
                    </a:cubicBezTo>
                    <a:cubicBezTo>
                      <a:pt x="86585" y="25"/>
                      <a:pt x="86524" y="-15"/>
                      <a:pt x="86464" y="5"/>
                    </a:cubicBezTo>
                    <a:cubicBezTo>
                      <a:pt x="86403" y="5"/>
                      <a:pt x="86343" y="66"/>
                      <a:pt x="86363" y="12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6" name="Google Shape;1336;p31"/>
              <p:cNvSpPr/>
              <p:nvPr/>
            </p:nvSpPr>
            <p:spPr>
              <a:xfrm>
                <a:off x="2325734" y="3592903"/>
                <a:ext cx="91656" cy="145574"/>
              </a:xfrm>
              <a:custGeom>
                <a:avLst/>
                <a:gdLst/>
                <a:ahLst/>
                <a:cxnLst/>
                <a:rect l="l" t="t" r="r" b="b"/>
                <a:pathLst>
                  <a:path w="91656" h="145574" extrusionOk="0">
                    <a:moveTo>
                      <a:pt x="91568" y="37699"/>
                    </a:moveTo>
                    <a:cubicBezTo>
                      <a:pt x="91023" y="37477"/>
                      <a:pt x="90458" y="37235"/>
                      <a:pt x="89913" y="37013"/>
                    </a:cubicBezTo>
                    <a:cubicBezTo>
                      <a:pt x="85150" y="35257"/>
                      <a:pt x="80064" y="33400"/>
                      <a:pt x="74837" y="31120"/>
                    </a:cubicBezTo>
                    <a:cubicBezTo>
                      <a:pt x="53140" y="21573"/>
                      <a:pt x="28861" y="7365"/>
                      <a:pt x="9445" y="1028"/>
                    </a:cubicBezTo>
                    <a:cubicBezTo>
                      <a:pt x="8154" y="604"/>
                      <a:pt x="6418" y="-183"/>
                      <a:pt x="5409" y="39"/>
                    </a:cubicBezTo>
                    <a:cubicBezTo>
                      <a:pt x="4783" y="180"/>
                      <a:pt x="4380" y="604"/>
                      <a:pt x="4380" y="1633"/>
                    </a:cubicBezTo>
                    <a:cubicBezTo>
                      <a:pt x="4380" y="9989"/>
                      <a:pt x="3774" y="33380"/>
                      <a:pt x="3027" y="59153"/>
                    </a:cubicBezTo>
                    <a:cubicBezTo>
                      <a:pt x="1958" y="94190"/>
                      <a:pt x="585" y="133606"/>
                      <a:pt x="0" y="145413"/>
                    </a:cubicBezTo>
                    <a:cubicBezTo>
                      <a:pt x="0" y="145494"/>
                      <a:pt x="40" y="145574"/>
                      <a:pt x="141" y="145574"/>
                    </a:cubicBezTo>
                    <a:cubicBezTo>
                      <a:pt x="242" y="145574"/>
                      <a:pt x="303" y="145514"/>
                      <a:pt x="303" y="145433"/>
                    </a:cubicBezTo>
                    <a:cubicBezTo>
                      <a:pt x="908" y="133606"/>
                      <a:pt x="2341" y="94210"/>
                      <a:pt x="3411" y="59153"/>
                    </a:cubicBezTo>
                    <a:cubicBezTo>
                      <a:pt x="4218" y="33380"/>
                      <a:pt x="4864" y="9969"/>
                      <a:pt x="4864" y="1613"/>
                    </a:cubicBezTo>
                    <a:cubicBezTo>
                      <a:pt x="4864" y="664"/>
                      <a:pt x="5348" y="422"/>
                      <a:pt x="6035" y="462"/>
                    </a:cubicBezTo>
                    <a:cubicBezTo>
                      <a:pt x="7003" y="543"/>
                      <a:pt x="8295" y="1129"/>
                      <a:pt x="9304" y="1472"/>
                    </a:cubicBezTo>
                    <a:cubicBezTo>
                      <a:pt x="28720" y="7829"/>
                      <a:pt x="52939" y="22098"/>
                      <a:pt x="74635" y="31624"/>
                    </a:cubicBezTo>
                    <a:cubicBezTo>
                      <a:pt x="79842" y="33925"/>
                      <a:pt x="84847" y="36105"/>
                      <a:pt x="89751" y="37497"/>
                    </a:cubicBezTo>
                    <a:cubicBezTo>
                      <a:pt x="90337" y="37659"/>
                      <a:pt x="90922" y="37780"/>
                      <a:pt x="91507" y="37901"/>
                    </a:cubicBezTo>
                    <a:cubicBezTo>
                      <a:pt x="91568" y="37901"/>
                      <a:pt x="91628" y="37901"/>
                      <a:pt x="91649" y="37820"/>
                    </a:cubicBezTo>
                    <a:cubicBezTo>
                      <a:pt x="91669" y="37760"/>
                      <a:pt x="91649" y="37699"/>
                      <a:pt x="91588" y="3767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7" name="Google Shape;1337;p31"/>
              <p:cNvSpPr/>
              <p:nvPr/>
            </p:nvSpPr>
            <p:spPr>
              <a:xfrm>
                <a:off x="2533240" y="3585005"/>
                <a:ext cx="17003" cy="48584"/>
              </a:xfrm>
              <a:custGeom>
                <a:avLst/>
                <a:gdLst/>
                <a:ahLst/>
                <a:cxnLst/>
                <a:rect l="l" t="t" r="r" b="b"/>
                <a:pathLst>
                  <a:path w="17003" h="48584" extrusionOk="0">
                    <a:moveTo>
                      <a:pt x="14117" y="5"/>
                    </a:moveTo>
                    <a:lnTo>
                      <a:pt x="2270" y="2387"/>
                    </a:lnTo>
                    <a:cubicBezTo>
                      <a:pt x="1806" y="2467"/>
                      <a:pt x="999" y="2306"/>
                      <a:pt x="615" y="2467"/>
                    </a:cubicBezTo>
                    <a:cubicBezTo>
                      <a:pt x="393" y="2568"/>
                      <a:pt x="232" y="2750"/>
                      <a:pt x="232" y="3053"/>
                    </a:cubicBezTo>
                    <a:cubicBezTo>
                      <a:pt x="10" y="7452"/>
                      <a:pt x="-71" y="11731"/>
                      <a:pt x="70" y="15747"/>
                    </a:cubicBezTo>
                    <a:cubicBezTo>
                      <a:pt x="292" y="22933"/>
                      <a:pt x="1201" y="29371"/>
                      <a:pt x="2755" y="34598"/>
                    </a:cubicBezTo>
                    <a:cubicBezTo>
                      <a:pt x="5318" y="43216"/>
                      <a:pt x="9818" y="48544"/>
                      <a:pt x="16822" y="48584"/>
                    </a:cubicBezTo>
                    <a:cubicBezTo>
                      <a:pt x="16923" y="48584"/>
                      <a:pt x="16983" y="48504"/>
                      <a:pt x="17003" y="48423"/>
                    </a:cubicBezTo>
                    <a:cubicBezTo>
                      <a:pt x="17003" y="48322"/>
                      <a:pt x="16902" y="48261"/>
                      <a:pt x="16822" y="48261"/>
                    </a:cubicBezTo>
                    <a:cubicBezTo>
                      <a:pt x="10000" y="48120"/>
                      <a:pt x="5742" y="42853"/>
                      <a:pt x="3320" y="34436"/>
                    </a:cubicBezTo>
                    <a:cubicBezTo>
                      <a:pt x="1846" y="29229"/>
                      <a:pt x="1100" y="22852"/>
                      <a:pt x="857" y="15727"/>
                    </a:cubicBezTo>
                    <a:cubicBezTo>
                      <a:pt x="696" y="11711"/>
                      <a:pt x="696" y="7473"/>
                      <a:pt x="857" y="3093"/>
                    </a:cubicBezTo>
                    <a:lnTo>
                      <a:pt x="2411" y="2972"/>
                    </a:lnTo>
                    <a:cubicBezTo>
                      <a:pt x="5762" y="2266"/>
                      <a:pt x="8628" y="1640"/>
                      <a:pt x="10666" y="1135"/>
                    </a:cubicBezTo>
                    <a:cubicBezTo>
                      <a:pt x="12886" y="590"/>
                      <a:pt x="14198" y="227"/>
                      <a:pt x="14198" y="227"/>
                    </a:cubicBezTo>
                    <a:cubicBezTo>
                      <a:pt x="14238" y="227"/>
                      <a:pt x="14299" y="146"/>
                      <a:pt x="14259" y="86"/>
                    </a:cubicBezTo>
                    <a:cubicBezTo>
                      <a:pt x="14238" y="25"/>
                      <a:pt x="14198" y="-15"/>
                      <a:pt x="14117" y="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8" name="Google Shape;1338;p31"/>
              <p:cNvSpPr/>
              <p:nvPr/>
            </p:nvSpPr>
            <p:spPr>
              <a:xfrm>
                <a:off x="2472883" y="3585040"/>
                <a:ext cx="13963" cy="52411"/>
              </a:xfrm>
              <a:custGeom>
                <a:avLst/>
                <a:gdLst/>
                <a:ahLst/>
                <a:cxnLst/>
                <a:rect l="l" t="t" r="r" b="b"/>
                <a:pathLst>
                  <a:path w="13963" h="52411" extrusionOk="0">
                    <a:moveTo>
                      <a:pt x="8438" y="10"/>
                    </a:moveTo>
                    <a:cubicBezTo>
                      <a:pt x="1616" y="6912"/>
                      <a:pt x="-907" y="17185"/>
                      <a:pt x="284" y="27176"/>
                    </a:cubicBezTo>
                    <a:cubicBezTo>
                      <a:pt x="1455" y="37105"/>
                      <a:pt x="6278" y="46672"/>
                      <a:pt x="13746" y="52384"/>
                    </a:cubicBezTo>
                    <a:cubicBezTo>
                      <a:pt x="13786" y="52424"/>
                      <a:pt x="13887" y="52424"/>
                      <a:pt x="13927" y="52363"/>
                    </a:cubicBezTo>
                    <a:cubicBezTo>
                      <a:pt x="13988" y="52303"/>
                      <a:pt x="13968" y="52202"/>
                      <a:pt x="13907" y="52162"/>
                    </a:cubicBezTo>
                    <a:cubicBezTo>
                      <a:pt x="6641" y="46430"/>
                      <a:pt x="2121" y="36904"/>
                      <a:pt x="930" y="27115"/>
                    </a:cubicBezTo>
                    <a:cubicBezTo>
                      <a:pt x="-241" y="17266"/>
                      <a:pt x="1939" y="7114"/>
                      <a:pt x="8599" y="192"/>
                    </a:cubicBezTo>
                    <a:cubicBezTo>
                      <a:pt x="8640" y="151"/>
                      <a:pt x="8640" y="71"/>
                      <a:pt x="8599" y="30"/>
                    </a:cubicBezTo>
                    <a:cubicBezTo>
                      <a:pt x="8559" y="-10"/>
                      <a:pt x="8478" y="-10"/>
                      <a:pt x="8438" y="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9" name="Google Shape;1339;p31"/>
            <p:cNvGrpSpPr/>
            <p:nvPr/>
          </p:nvGrpSpPr>
          <p:grpSpPr>
            <a:xfrm>
              <a:off x="1194971" y="2718803"/>
              <a:ext cx="55896" cy="70223"/>
              <a:chOff x="2356775" y="3367561"/>
              <a:chExt cx="55896" cy="70223"/>
            </a:xfrm>
          </p:grpSpPr>
          <p:sp>
            <p:nvSpPr>
              <p:cNvPr id="1340" name="Google Shape;1340;p31"/>
              <p:cNvSpPr/>
              <p:nvPr/>
            </p:nvSpPr>
            <p:spPr>
              <a:xfrm>
                <a:off x="2360928" y="3367561"/>
                <a:ext cx="51743" cy="65762"/>
              </a:xfrm>
              <a:custGeom>
                <a:avLst/>
                <a:gdLst/>
                <a:ahLst/>
                <a:cxnLst/>
                <a:rect l="l" t="t" r="r" b="b"/>
                <a:pathLst>
                  <a:path w="51743" h="65762" extrusionOk="0">
                    <a:moveTo>
                      <a:pt x="105" y="13869"/>
                    </a:moveTo>
                    <a:cubicBezTo>
                      <a:pt x="-2034" y="993"/>
                      <a:pt x="29067" y="-6253"/>
                      <a:pt x="36050" y="7188"/>
                    </a:cubicBezTo>
                    <a:cubicBezTo>
                      <a:pt x="60733" y="54718"/>
                      <a:pt x="55486" y="59199"/>
                      <a:pt x="26020" y="64486"/>
                    </a:cubicBezTo>
                    <a:cubicBezTo>
                      <a:pt x="1316" y="68906"/>
                      <a:pt x="8481" y="64063"/>
                      <a:pt x="105" y="13869"/>
                    </a:cubicBezTo>
                    <a:close/>
                  </a:path>
                </a:pathLst>
              </a:custGeom>
              <a:solidFill>
                <a:srgbClr val="B45F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1" name="Google Shape;1341;p31"/>
              <p:cNvSpPr/>
              <p:nvPr/>
            </p:nvSpPr>
            <p:spPr>
              <a:xfrm>
                <a:off x="2356775" y="3377568"/>
                <a:ext cx="50678" cy="60216"/>
              </a:xfrm>
              <a:custGeom>
                <a:avLst/>
                <a:gdLst/>
                <a:ahLst/>
                <a:cxnLst/>
                <a:rect l="l" t="t" r="r" b="b"/>
                <a:pathLst>
                  <a:path w="50678" h="60216" extrusionOk="0">
                    <a:moveTo>
                      <a:pt x="0" y="57446"/>
                    </a:moveTo>
                    <a:cubicBezTo>
                      <a:pt x="0" y="57446"/>
                      <a:pt x="28457" y="77124"/>
                      <a:pt x="50678" y="11592"/>
                    </a:cubicBezTo>
                    <a:cubicBezTo>
                      <a:pt x="37095" y="-20277"/>
                      <a:pt x="11020" y="19705"/>
                      <a:pt x="0" y="57446"/>
                    </a:cubicBezTo>
                    <a:close/>
                  </a:path>
                </a:pathLst>
              </a:custGeom>
              <a:solidFill>
                <a:srgbClr val="37160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2" name="Google Shape;1342;p31"/>
            <p:cNvGrpSpPr/>
            <p:nvPr/>
          </p:nvGrpSpPr>
          <p:grpSpPr>
            <a:xfrm>
              <a:off x="1242924" y="2695717"/>
              <a:ext cx="125575" cy="143356"/>
              <a:chOff x="2404728" y="3344475"/>
              <a:chExt cx="125575" cy="143356"/>
            </a:xfrm>
          </p:grpSpPr>
          <p:sp>
            <p:nvSpPr>
              <p:cNvPr id="1343" name="Google Shape;1343;p31"/>
              <p:cNvSpPr/>
              <p:nvPr/>
            </p:nvSpPr>
            <p:spPr>
              <a:xfrm>
                <a:off x="2404728" y="3344475"/>
                <a:ext cx="125575" cy="143356"/>
              </a:xfrm>
              <a:custGeom>
                <a:avLst/>
                <a:gdLst/>
                <a:ahLst/>
                <a:cxnLst/>
                <a:rect l="l" t="t" r="r" b="b"/>
                <a:pathLst>
                  <a:path w="125575" h="143356" extrusionOk="0">
                    <a:moveTo>
                      <a:pt x="14269" y="0"/>
                    </a:moveTo>
                    <a:cubicBezTo>
                      <a:pt x="14269" y="0"/>
                      <a:pt x="47974" y="12453"/>
                      <a:pt x="48599" y="50698"/>
                    </a:cubicBezTo>
                    <a:cubicBezTo>
                      <a:pt x="48599" y="50698"/>
                      <a:pt x="80689" y="47812"/>
                      <a:pt x="84645" y="86038"/>
                    </a:cubicBezTo>
                    <a:cubicBezTo>
                      <a:pt x="84645" y="86038"/>
                      <a:pt x="114435" y="89227"/>
                      <a:pt x="125575" y="121357"/>
                    </a:cubicBezTo>
                    <a:lnTo>
                      <a:pt x="119016" y="126221"/>
                    </a:lnTo>
                    <a:cubicBezTo>
                      <a:pt x="119016" y="126221"/>
                      <a:pt x="113183" y="113668"/>
                      <a:pt x="101054" y="107169"/>
                    </a:cubicBezTo>
                    <a:lnTo>
                      <a:pt x="113809" y="128260"/>
                    </a:lnTo>
                    <a:lnTo>
                      <a:pt x="106321" y="134617"/>
                    </a:lnTo>
                    <a:lnTo>
                      <a:pt x="94434" y="120308"/>
                    </a:lnTo>
                    <a:lnTo>
                      <a:pt x="102123" y="137241"/>
                    </a:lnTo>
                    <a:lnTo>
                      <a:pt x="91649" y="143356"/>
                    </a:lnTo>
                    <a:lnTo>
                      <a:pt x="0" y="72092"/>
                    </a:lnTo>
                    <a:lnTo>
                      <a:pt x="14249" y="0"/>
                    </a:lnTo>
                    <a:close/>
                  </a:path>
                </a:pathLst>
              </a:custGeom>
              <a:solidFill>
                <a:srgbClr val="37160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4" name="Google Shape;1344;p31"/>
              <p:cNvSpPr/>
              <p:nvPr/>
            </p:nvSpPr>
            <p:spPr>
              <a:xfrm>
                <a:off x="2479321" y="3428034"/>
                <a:ext cx="12154" cy="9419"/>
              </a:xfrm>
              <a:custGeom>
                <a:avLst/>
                <a:gdLst/>
                <a:ahLst/>
                <a:cxnLst/>
                <a:rect l="l" t="t" r="r" b="b"/>
                <a:pathLst>
                  <a:path w="12154" h="9419" extrusionOk="0">
                    <a:moveTo>
                      <a:pt x="163" y="9382"/>
                    </a:moveTo>
                    <a:cubicBezTo>
                      <a:pt x="1092" y="8857"/>
                      <a:pt x="2000" y="8413"/>
                      <a:pt x="2908" y="7848"/>
                    </a:cubicBezTo>
                    <a:cubicBezTo>
                      <a:pt x="3271" y="7605"/>
                      <a:pt x="3655" y="7343"/>
                      <a:pt x="3998" y="7081"/>
                    </a:cubicBezTo>
                    <a:cubicBezTo>
                      <a:pt x="6743" y="4961"/>
                      <a:pt x="9306" y="2661"/>
                      <a:pt x="12031" y="521"/>
                    </a:cubicBezTo>
                    <a:cubicBezTo>
                      <a:pt x="12172" y="420"/>
                      <a:pt x="12192" y="239"/>
                      <a:pt x="12091" y="118"/>
                    </a:cubicBezTo>
                    <a:cubicBezTo>
                      <a:pt x="11990" y="-3"/>
                      <a:pt x="11809" y="-44"/>
                      <a:pt x="11708" y="57"/>
                    </a:cubicBezTo>
                    <a:cubicBezTo>
                      <a:pt x="8822" y="1995"/>
                      <a:pt x="5895" y="3872"/>
                      <a:pt x="3170" y="6031"/>
                    </a:cubicBezTo>
                    <a:cubicBezTo>
                      <a:pt x="2827" y="6314"/>
                      <a:pt x="2484" y="6596"/>
                      <a:pt x="2161" y="6899"/>
                    </a:cubicBezTo>
                    <a:cubicBezTo>
                      <a:pt x="1394" y="7646"/>
                      <a:pt x="749" y="8433"/>
                      <a:pt x="42" y="9220"/>
                    </a:cubicBezTo>
                    <a:cubicBezTo>
                      <a:pt x="2" y="9260"/>
                      <a:pt x="-18" y="9321"/>
                      <a:pt x="22" y="9382"/>
                    </a:cubicBezTo>
                    <a:cubicBezTo>
                      <a:pt x="62" y="9422"/>
                      <a:pt x="143" y="9442"/>
                      <a:pt x="183" y="938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5" name="Google Shape;1345;p31"/>
              <p:cNvSpPr/>
              <p:nvPr/>
            </p:nvSpPr>
            <p:spPr>
              <a:xfrm>
                <a:off x="2482299" y="3430190"/>
                <a:ext cx="10432" cy="13358"/>
              </a:xfrm>
              <a:custGeom>
                <a:avLst/>
                <a:gdLst/>
                <a:ahLst/>
                <a:cxnLst/>
                <a:rect l="l" t="t" r="r" b="b"/>
                <a:pathLst>
                  <a:path w="10432" h="13358" extrusionOk="0">
                    <a:moveTo>
                      <a:pt x="314" y="13281"/>
                    </a:moveTo>
                    <a:cubicBezTo>
                      <a:pt x="515" y="13240"/>
                      <a:pt x="596" y="13321"/>
                      <a:pt x="778" y="13200"/>
                    </a:cubicBezTo>
                    <a:cubicBezTo>
                      <a:pt x="1141" y="12958"/>
                      <a:pt x="1282" y="12494"/>
                      <a:pt x="1545" y="12151"/>
                    </a:cubicBezTo>
                    <a:cubicBezTo>
                      <a:pt x="3220" y="9769"/>
                      <a:pt x="4956" y="7428"/>
                      <a:pt x="6752" y="5127"/>
                    </a:cubicBezTo>
                    <a:cubicBezTo>
                      <a:pt x="7922" y="3593"/>
                      <a:pt x="9113" y="2019"/>
                      <a:pt x="10344" y="525"/>
                    </a:cubicBezTo>
                    <a:cubicBezTo>
                      <a:pt x="10465" y="404"/>
                      <a:pt x="10465" y="202"/>
                      <a:pt x="10324" y="81"/>
                    </a:cubicBezTo>
                    <a:cubicBezTo>
                      <a:pt x="10183" y="-40"/>
                      <a:pt x="10001" y="-20"/>
                      <a:pt x="9880" y="102"/>
                    </a:cubicBezTo>
                    <a:cubicBezTo>
                      <a:pt x="7983" y="2059"/>
                      <a:pt x="6146" y="4078"/>
                      <a:pt x="4451" y="6237"/>
                    </a:cubicBezTo>
                    <a:cubicBezTo>
                      <a:pt x="2957" y="8175"/>
                      <a:pt x="1565" y="10213"/>
                      <a:pt x="273" y="12292"/>
                    </a:cubicBezTo>
                    <a:cubicBezTo>
                      <a:pt x="172" y="12433"/>
                      <a:pt x="51" y="12554"/>
                      <a:pt x="11" y="12716"/>
                    </a:cubicBezTo>
                    <a:cubicBezTo>
                      <a:pt x="-30" y="12938"/>
                      <a:pt x="51" y="12958"/>
                      <a:pt x="112" y="13180"/>
                    </a:cubicBezTo>
                    <a:cubicBezTo>
                      <a:pt x="92" y="13240"/>
                      <a:pt x="92" y="13301"/>
                      <a:pt x="132" y="13341"/>
                    </a:cubicBezTo>
                    <a:cubicBezTo>
                      <a:pt x="193" y="13382"/>
                      <a:pt x="273" y="13341"/>
                      <a:pt x="293" y="1332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6" name="Google Shape;1346;p31"/>
              <p:cNvSpPr/>
              <p:nvPr/>
            </p:nvSpPr>
            <p:spPr>
              <a:xfrm>
                <a:off x="2487556" y="3405191"/>
                <a:ext cx="23247" cy="26482"/>
              </a:xfrm>
              <a:custGeom>
                <a:avLst/>
                <a:gdLst/>
                <a:ahLst/>
                <a:cxnLst/>
                <a:rect l="l" t="t" r="r" b="b"/>
                <a:pathLst>
                  <a:path w="23247" h="26482" extrusionOk="0">
                    <a:moveTo>
                      <a:pt x="3210" y="22255"/>
                    </a:moveTo>
                    <a:lnTo>
                      <a:pt x="2867" y="23425"/>
                    </a:lnTo>
                    <a:cubicBezTo>
                      <a:pt x="1898" y="24233"/>
                      <a:pt x="969" y="25080"/>
                      <a:pt x="102" y="25968"/>
                    </a:cubicBezTo>
                    <a:cubicBezTo>
                      <a:pt x="-20" y="26069"/>
                      <a:pt x="-40" y="26271"/>
                      <a:pt x="81" y="26392"/>
                    </a:cubicBezTo>
                    <a:cubicBezTo>
                      <a:pt x="202" y="26513"/>
                      <a:pt x="384" y="26513"/>
                      <a:pt x="505" y="26392"/>
                    </a:cubicBezTo>
                    <a:cubicBezTo>
                      <a:pt x="1111" y="25867"/>
                      <a:pt x="1757" y="25363"/>
                      <a:pt x="2402" y="24879"/>
                    </a:cubicBezTo>
                    <a:cubicBezTo>
                      <a:pt x="2402" y="25020"/>
                      <a:pt x="2443" y="25121"/>
                      <a:pt x="2523" y="25181"/>
                    </a:cubicBezTo>
                    <a:cubicBezTo>
                      <a:pt x="2584" y="25282"/>
                      <a:pt x="2887" y="25544"/>
                      <a:pt x="3270" y="25181"/>
                    </a:cubicBezTo>
                    <a:cubicBezTo>
                      <a:pt x="3472" y="24979"/>
                      <a:pt x="3815" y="24354"/>
                      <a:pt x="4259" y="23445"/>
                    </a:cubicBezTo>
                    <a:cubicBezTo>
                      <a:pt x="7993" y="20701"/>
                      <a:pt x="11969" y="18178"/>
                      <a:pt x="15561" y="15272"/>
                    </a:cubicBezTo>
                    <a:cubicBezTo>
                      <a:pt x="17660" y="13576"/>
                      <a:pt x="19618" y="11720"/>
                      <a:pt x="21313" y="9560"/>
                    </a:cubicBezTo>
                    <a:cubicBezTo>
                      <a:pt x="24704" y="5160"/>
                      <a:pt x="23190" y="3081"/>
                      <a:pt x="20203" y="3182"/>
                    </a:cubicBezTo>
                    <a:cubicBezTo>
                      <a:pt x="17519" y="3263"/>
                      <a:pt x="13261" y="5342"/>
                      <a:pt x="10193" y="9399"/>
                    </a:cubicBezTo>
                    <a:cubicBezTo>
                      <a:pt x="9688" y="10044"/>
                      <a:pt x="9083" y="11114"/>
                      <a:pt x="8437" y="12406"/>
                    </a:cubicBezTo>
                    <a:cubicBezTo>
                      <a:pt x="7327" y="14586"/>
                      <a:pt x="6076" y="17391"/>
                      <a:pt x="5006" y="19752"/>
                    </a:cubicBezTo>
                    <a:lnTo>
                      <a:pt x="5006" y="19752"/>
                    </a:lnTo>
                    <a:cubicBezTo>
                      <a:pt x="6298" y="14888"/>
                      <a:pt x="7044" y="9863"/>
                      <a:pt x="7286" y="6149"/>
                    </a:cubicBezTo>
                    <a:cubicBezTo>
                      <a:pt x="7488" y="3485"/>
                      <a:pt x="7428" y="1487"/>
                      <a:pt x="7165" y="700"/>
                    </a:cubicBezTo>
                    <a:cubicBezTo>
                      <a:pt x="6903" y="-67"/>
                      <a:pt x="6459" y="-128"/>
                      <a:pt x="6055" y="155"/>
                    </a:cubicBezTo>
                    <a:cubicBezTo>
                      <a:pt x="4138" y="1507"/>
                      <a:pt x="3149" y="5059"/>
                      <a:pt x="2786" y="9116"/>
                    </a:cubicBezTo>
                    <a:cubicBezTo>
                      <a:pt x="2463" y="12991"/>
                      <a:pt x="2624" y="17310"/>
                      <a:pt x="2947" y="20438"/>
                    </a:cubicBezTo>
                    <a:cubicBezTo>
                      <a:pt x="2988" y="20842"/>
                      <a:pt x="3008" y="21205"/>
                      <a:pt x="3089" y="21569"/>
                    </a:cubicBezTo>
                    <a:cubicBezTo>
                      <a:pt x="3129" y="21791"/>
                      <a:pt x="3210" y="21992"/>
                      <a:pt x="3250" y="22194"/>
                    </a:cubicBezTo>
                    <a:close/>
                    <a:moveTo>
                      <a:pt x="5107" y="21710"/>
                    </a:moveTo>
                    <a:cubicBezTo>
                      <a:pt x="8356" y="19308"/>
                      <a:pt x="11848" y="17169"/>
                      <a:pt x="14956" y="14646"/>
                    </a:cubicBezTo>
                    <a:cubicBezTo>
                      <a:pt x="17014" y="12991"/>
                      <a:pt x="18932" y="11175"/>
                      <a:pt x="20567" y="9076"/>
                    </a:cubicBezTo>
                    <a:cubicBezTo>
                      <a:pt x="23130" y="5725"/>
                      <a:pt x="22464" y="4091"/>
                      <a:pt x="20223" y="4171"/>
                    </a:cubicBezTo>
                    <a:cubicBezTo>
                      <a:pt x="17701" y="4252"/>
                      <a:pt x="13785" y="6250"/>
                      <a:pt x="10899" y="10044"/>
                    </a:cubicBezTo>
                    <a:cubicBezTo>
                      <a:pt x="10435" y="10670"/>
                      <a:pt x="9870" y="11679"/>
                      <a:pt x="9244" y="12910"/>
                    </a:cubicBezTo>
                    <a:cubicBezTo>
                      <a:pt x="7912" y="15554"/>
                      <a:pt x="6338" y="19106"/>
                      <a:pt x="5107" y="21730"/>
                    </a:cubicBezTo>
                    <a:close/>
                    <a:moveTo>
                      <a:pt x="6277" y="1245"/>
                    </a:moveTo>
                    <a:cubicBezTo>
                      <a:pt x="5087" y="2314"/>
                      <a:pt x="4400" y="4454"/>
                      <a:pt x="3997" y="6977"/>
                    </a:cubicBezTo>
                    <a:cubicBezTo>
                      <a:pt x="3311" y="11175"/>
                      <a:pt x="3714" y="16462"/>
                      <a:pt x="3855" y="20196"/>
                    </a:cubicBezTo>
                    <a:lnTo>
                      <a:pt x="4057" y="19530"/>
                    </a:lnTo>
                    <a:cubicBezTo>
                      <a:pt x="4905" y="16281"/>
                      <a:pt x="5510" y="12951"/>
                      <a:pt x="5894" y="10004"/>
                    </a:cubicBezTo>
                    <a:cubicBezTo>
                      <a:pt x="6398" y="6028"/>
                      <a:pt x="6520" y="2758"/>
                      <a:pt x="6277" y="1366"/>
                    </a:cubicBezTo>
                    <a:lnTo>
                      <a:pt x="6277" y="122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47" name="Google Shape;1347;p31"/>
            <p:cNvSpPr/>
            <p:nvPr/>
          </p:nvSpPr>
          <p:spPr>
            <a:xfrm>
              <a:off x="1030945" y="2905696"/>
              <a:ext cx="62245" cy="82217"/>
            </a:xfrm>
            <a:custGeom>
              <a:avLst/>
              <a:gdLst/>
              <a:ahLst/>
              <a:cxnLst/>
              <a:rect l="l" t="t" r="r" b="b"/>
              <a:pathLst>
                <a:path w="62245" h="82217" extrusionOk="0">
                  <a:moveTo>
                    <a:pt x="18692" y="29305"/>
                  </a:moveTo>
                  <a:cubicBezTo>
                    <a:pt x="1719" y="36248"/>
                    <a:pt x="-5930" y="31404"/>
                    <a:pt x="13667" y="22120"/>
                  </a:cubicBezTo>
                  <a:lnTo>
                    <a:pt x="31912" y="10031"/>
                  </a:lnTo>
                  <a:lnTo>
                    <a:pt x="44828" y="0"/>
                  </a:lnTo>
                  <a:cubicBezTo>
                    <a:pt x="54778" y="2482"/>
                    <a:pt x="60268" y="8618"/>
                    <a:pt x="62246" y="17680"/>
                  </a:cubicBezTo>
                  <a:cubicBezTo>
                    <a:pt x="62246" y="17680"/>
                    <a:pt x="56312" y="34835"/>
                    <a:pt x="49329" y="53039"/>
                  </a:cubicBezTo>
                  <a:cubicBezTo>
                    <a:pt x="44808" y="64786"/>
                    <a:pt x="41720" y="84020"/>
                    <a:pt x="35262" y="82082"/>
                  </a:cubicBezTo>
                  <a:cubicBezTo>
                    <a:pt x="32800" y="81355"/>
                    <a:pt x="37744" y="61052"/>
                    <a:pt x="38471" y="51405"/>
                  </a:cubicBezTo>
                  <a:cubicBezTo>
                    <a:pt x="36372" y="58650"/>
                    <a:pt x="29752" y="80407"/>
                    <a:pt x="22951" y="80124"/>
                  </a:cubicBezTo>
                  <a:cubicBezTo>
                    <a:pt x="16270" y="79842"/>
                    <a:pt x="29187" y="56067"/>
                    <a:pt x="29873" y="48579"/>
                  </a:cubicBezTo>
                  <a:cubicBezTo>
                    <a:pt x="27310" y="51283"/>
                    <a:pt x="16593" y="79236"/>
                    <a:pt x="10195" y="76673"/>
                  </a:cubicBezTo>
                  <a:cubicBezTo>
                    <a:pt x="5715" y="74877"/>
                    <a:pt x="20488" y="46985"/>
                    <a:pt x="21578" y="44018"/>
                  </a:cubicBezTo>
                  <a:cubicBezTo>
                    <a:pt x="16129" y="49043"/>
                    <a:pt x="3939" y="75260"/>
                    <a:pt x="64" y="69912"/>
                  </a:cubicBezTo>
                  <a:cubicBezTo>
                    <a:pt x="-1268" y="68055"/>
                    <a:pt x="18732" y="29325"/>
                    <a:pt x="18732" y="29325"/>
                  </a:cubicBez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48" name="Google Shape;1348;p31"/>
            <p:cNvGrpSpPr/>
            <p:nvPr/>
          </p:nvGrpSpPr>
          <p:grpSpPr>
            <a:xfrm>
              <a:off x="1068002" y="2749014"/>
              <a:ext cx="313675" cy="220422"/>
              <a:chOff x="2229806" y="3397772"/>
              <a:chExt cx="313675" cy="220422"/>
            </a:xfrm>
          </p:grpSpPr>
          <p:grpSp>
            <p:nvGrpSpPr>
              <p:cNvPr id="1349" name="Google Shape;1349;p31"/>
              <p:cNvGrpSpPr/>
              <p:nvPr/>
            </p:nvGrpSpPr>
            <p:grpSpPr>
              <a:xfrm>
                <a:off x="2229806" y="3397772"/>
                <a:ext cx="313675" cy="220422"/>
                <a:chOff x="2229806" y="3397772"/>
                <a:chExt cx="313675" cy="220422"/>
              </a:xfrm>
            </p:grpSpPr>
            <p:sp>
              <p:nvSpPr>
                <p:cNvPr id="1350" name="Google Shape;1350;p31"/>
                <p:cNvSpPr/>
                <p:nvPr/>
              </p:nvSpPr>
              <p:spPr>
                <a:xfrm>
                  <a:off x="2229806" y="3397772"/>
                  <a:ext cx="313675" cy="220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675" h="220422" extrusionOk="0">
                      <a:moveTo>
                        <a:pt x="138129" y="20086"/>
                      </a:moveTo>
                      <a:cubicBezTo>
                        <a:pt x="132034" y="18532"/>
                        <a:pt x="104606" y="13769"/>
                        <a:pt x="95504" y="43115"/>
                      </a:cubicBezTo>
                      <a:cubicBezTo>
                        <a:pt x="91467" y="56092"/>
                        <a:pt x="71790" y="50098"/>
                        <a:pt x="61174" y="59785"/>
                      </a:cubicBezTo>
                      <a:cubicBezTo>
                        <a:pt x="48923" y="70986"/>
                        <a:pt x="48499" y="100513"/>
                        <a:pt x="30940" y="104691"/>
                      </a:cubicBezTo>
                      <a:cubicBezTo>
                        <a:pt x="-13683" y="115348"/>
                        <a:pt x="3088" y="159547"/>
                        <a:pt x="3088" y="159547"/>
                      </a:cubicBezTo>
                      <a:lnTo>
                        <a:pt x="22403" y="176803"/>
                      </a:lnTo>
                      <a:cubicBezTo>
                        <a:pt x="35380" y="184896"/>
                        <a:pt x="53060" y="172202"/>
                        <a:pt x="53060" y="172202"/>
                      </a:cubicBezTo>
                      <a:cubicBezTo>
                        <a:pt x="53060" y="172202"/>
                        <a:pt x="46097" y="182838"/>
                        <a:pt x="49851" y="191456"/>
                      </a:cubicBezTo>
                      <a:cubicBezTo>
                        <a:pt x="49851" y="191456"/>
                        <a:pt x="73788" y="216260"/>
                        <a:pt x="73707" y="216926"/>
                      </a:cubicBezTo>
                      <a:cubicBezTo>
                        <a:pt x="93365" y="228571"/>
                        <a:pt x="131086" y="209681"/>
                        <a:pt x="141036" y="181647"/>
                      </a:cubicBezTo>
                      <a:cubicBezTo>
                        <a:pt x="144245" y="172605"/>
                        <a:pt x="154719" y="172282"/>
                        <a:pt x="154719" y="172282"/>
                      </a:cubicBezTo>
                      <a:cubicBezTo>
                        <a:pt x="161723" y="183665"/>
                        <a:pt x="184932" y="204514"/>
                        <a:pt x="222431" y="203706"/>
                      </a:cubicBezTo>
                      <a:cubicBezTo>
                        <a:pt x="245117" y="203222"/>
                        <a:pt x="287298" y="193716"/>
                        <a:pt x="311436" y="169053"/>
                      </a:cubicBezTo>
                      <a:cubicBezTo>
                        <a:pt x="321184" y="147236"/>
                        <a:pt x="296521" y="149032"/>
                        <a:pt x="287076" y="116175"/>
                      </a:cubicBezTo>
                      <a:cubicBezTo>
                        <a:pt x="280537" y="93470"/>
                        <a:pt x="282515" y="79504"/>
                        <a:pt x="255632" y="38715"/>
                      </a:cubicBezTo>
                      <a:cubicBezTo>
                        <a:pt x="229213" y="-1368"/>
                        <a:pt x="203258" y="-1024"/>
                        <a:pt x="179281" y="469"/>
                      </a:cubicBezTo>
                      <a:cubicBezTo>
                        <a:pt x="180654" y="28018"/>
                        <a:pt x="148140" y="44083"/>
                        <a:pt x="138109" y="20086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351" name="Google Shape;1351;p31"/>
                <p:cNvGrpSpPr/>
                <p:nvPr/>
              </p:nvGrpSpPr>
              <p:grpSpPr>
                <a:xfrm>
                  <a:off x="2246126" y="3414857"/>
                  <a:ext cx="261453" cy="176430"/>
                  <a:chOff x="2246126" y="3414857"/>
                  <a:chExt cx="261453" cy="176430"/>
                </a:xfrm>
              </p:grpSpPr>
              <p:sp>
                <p:nvSpPr>
                  <p:cNvPr id="1352" name="Google Shape;1352;p31"/>
                  <p:cNvSpPr/>
                  <p:nvPr/>
                </p:nvSpPr>
                <p:spPr>
                  <a:xfrm>
                    <a:off x="2266029" y="3556018"/>
                    <a:ext cx="25056" cy="235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056" h="23582" extrusionOk="0">
                        <a:moveTo>
                          <a:pt x="12518" y="4046"/>
                        </a:moveTo>
                        <a:cubicBezTo>
                          <a:pt x="15162" y="-838"/>
                          <a:pt x="20430" y="-838"/>
                          <a:pt x="23074" y="1604"/>
                        </a:cubicBezTo>
                        <a:cubicBezTo>
                          <a:pt x="25718" y="4046"/>
                          <a:pt x="25718" y="8930"/>
                          <a:pt x="23074" y="13815"/>
                        </a:cubicBezTo>
                        <a:cubicBezTo>
                          <a:pt x="21217" y="17488"/>
                          <a:pt x="16474" y="21141"/>
                          <a:pt x="12518" y="23583"/>
                        </a:cubicBezTo>
                        <a:cubicBezTo>
                          <a:pt x="8562" y="21141"/>
                          <a:pt x="3820" y="17488"/>
                          <a:pt x="1983" y="13815"/>
                        </a:cubicBezTo>
                        <a:cubicBezTo>
                          <a:pt x="-661" y="8930"/>
                          <a:pt x="-661" y="4046"/>
                          <a:pt x="1983" y="1604"/>
                        </a:cubicBezTo>
                        <a:cubicBezTo>
                          <a:pt x="4607" y="-838"/>
                          <a:pt x="9874" y="-838"/>
                          <a:pt x="12518" y="4046"/>
                        </a:cubicBezTo>
                        <a:close/>
                      </a:path>
                    </a:pathLst>
                  </a:custGeom>
                  <a:solidFill>
                    <a:srgbClr val="576BD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3" name="Google Shape;1353;p31"/>
                  <p:cNvSpPr/>
                  <p:nvPr/>
                </p:nvSpPr>
                <p:spPr>
                  <a:xfrm>
                    <a:off x="2246126" y="3515865"/>
                    <a:ext cx="24287" cy="241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287" h="24156" extrusionOk="0">
                        <a:moveTo>
                          <a:pt x="14822" y="8901"/>
                        </a:moveTo>
                        <a:cubicBezTo>
                          <a:pt x="20070" y="7064"/>
                          <a:pt x="23965" y="10637"/>
                          <a:pt x="24268" y="14209"/>
                        </a:cubicBezTo>
                        <a:cubicBezTo>
                          <a:pt x="24570" y="17781"/>
                          <a:pt x="21281" y="21394"/>
                          <a:pt x="16033" y="23230"/>
                        </a:cubicBezTo>
                        <a:cubicBezTo>
                          <a:pt x="12199" y="24683"/>
                          <a:pt x="6225" y="24199"/>
                          <a:pt x="1663" y="23331"/>
                        </a:cubicBezTo>
                        <a:cubicBezTo>
                          <a:pt x="392" y="18851"/>
                          <a:pt x="-637" y="12957"/>
                          <a:pt x="473" y="9022"/>
                        </a:cubicBezTo>
                        <a:cubicBezTo>
                          <a:pt x="1825" y="3633"/>
                          <a:pt x="5115" y="21"/>
                          <a:pt x="8707" y="0"/>
                        </a:cubicBezTo>
                        <a:cubicBezTo>
                          <a:pt x="12279" y="-40"/>
                          <a:pt x="16175" y="3512"/>
                          <a:pt x="14843" y="8901"/>
                        </a:cubicBezTo>
                        <a:close/>
                      </a:path>
                    </a:pathLst>
                  </a:custGeom>
                  <a:solidFill>
                    <a:srgbClr val="576BD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4" name="Google Shape;1354;p31"/>
                  <p:cNvSpPr/>
                  <p:nvPr/>
                </p:nvSpPr>
                <p:spPr>
                  <a:xfrm>
                    <a:off x="2284353" y="3522082"/>
                    <a:ext cx="25026" cy="239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026" h="23976" extrusionOk="0">
                        <a:moveTo>
                          <a:pt x="12702" y="4500"/>
                        </a:moveTo>
                        <a:cubicBezTo>
                          <a:pt x="15689" y="-182"/>
                          <a:pt x="20936" y="201"/>
                          <a:pt x="23398" y="2825"/>
                        </a:cubicBezTo>
                        <a:cubicBezTo>
                          <a:pt x="25861" y="5449"/>
                          <a:pt x="25497" y="10313"/>
                          <a:pt x="22530" y="14995"/>
                        </a:cubicBezTo>
                        <a:cubicBezTo>
                          <a:pt x="20411" y="18507"/>
                          <a:pt x="15426" y="21837"/>
                          <a:pt x="11309" y="23976"/>
                        </a:cubicBezTo>
                        <a:cubicBezTo>
                          <a:pt x="7535" y="21252"/>
                          <a:pt x="3075" y="17255"/>
                          <a:pt x="1500" y="13481"/>
                        </a:cubicBezTo>
                        <a:cubicBezTo>
                          <a:pt x="-780" y="8416"/>
                          <a:pt x="-437" y="3551"/>
                          <a:pt x="2368" y="1311"/>
                        </a:cubicBezTo>
                        <a:cubicBezTo>
                          <a:pt x="5153" y="-929"/>
                          <a:pt x="10421" y="-566"/>
                          <a:pt x="12702" y="450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5" name="Google Shape;1355;p31"/>
                  <p:cNvSpPr/>
                  <p:nvPr/>
                </p:nvSpPr>
                <p:spPr>
                  <a:xfrm>
                    <a:off x="2258263" y="3482131"/>
                    <a:ext cx="24195" cy="242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95" h="24241" extrusionOk="0">
                        <a:moveTo>
                          <a:pt x="9083" y="9293"/>
                        </a:moveTo>
                        <a:cubicBezTo>
                          <a:pt x="7408" y="4005"/>
                          <a:pt x="11061" y="211"/>
                          <a:pt x="14654" y="9"/>
                        </a:cubicBezTo>
                        <a:cubicBezTo>
                          <a:pt x="18246" y="-193"/>
                          <a:pt x="21758" y="3198"/>
                          <a:pt x="23433" y="8485"/>
                        </a:cubicBezTo>
                        <a:cubicBezTo>
                          <a:pt x="24785" y="12360"/>
                          <a:pt x="24119" y="18314"/>
                          <a:pt x="23130" y="22855"/>
                        </a:cubicBezTo>
                        <a:cubicBezTo>
                          <a:pt x="18630" y="24006"/>
                          <a:pt x="12696" y="24873"/>
                          <a:pt x="8781" y="23642"/>
                        </a:cubicBezTo>
                        <a:cubicBezTo>
                          <a:pt x="3432" y="22149"/>
                          <a:pt x="-79" y="18758"/>
                          <a:pt x="1" y="15166"/>
                        </a:cubicBezTo>
                        <a:cubicBezTo>
                          <a:pt x="62" y="11593"/>
                          <a:pt x="3735" y="7799"/>
                          <a:pt x="9083" y="9293"/>
                        </a:cubicBezTo>
                        <a:close/>
                      </a:path>
                    </a:pathLst>
                  </a:custGeom>
                  <a:solidFill>
                    <a:srgbClr val="576BD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6" name="Google Shape;1356;p31"/>
                  <p:cNvSpPr/>
                  <p:nvPr/>
                </p:nvSpPr>
                <p:spPr>
                  <a:xfrm>
                    <a:off x="2304498" y="3491234"/>
                    <a:ext cx="24898" cy="246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98" h="24610" extrusionOk="0">
                        <a:moveTo>
                          <a:pt x="11710" y="5700"/>
                        </a:moveTo>
                        <a:cubicBezTo>
                          <a:pt x="13042" y="311"/>
                          <a:pt x="18148" y="-1001"/>
                          <a:pt x="21317" y="695"/>
                        </a:cubicBezTo>
                        <a:cubicBezTo>
                          <a:pt x="24485" y="2390"/>
                          <a:pt x="25696" y="7133"/>
                          <a:pt x="24364" y="12521"/>
                        </a:cubicBezTo>
                        <a:cubicBezTo>
                          <a:pt x="23476" y="16538"/>
                          <a:pt x="19803" y="21260"/>
                          <a:pt x="16594" y="24611"/>
                        </a:cubicBezTo>
                        <a:cubicBezTo>
                          <a:pt x="12154" y="23238"/>
                          <a:pt x="6644" y="20877"/>
                          <a:pt x="3960" y="17789"/>
                        </a:cubicBezTo>
                        <a:cubicBezTo>
                          <a:pt x="185" y="13712"/>
                          <a:pt x="-1025" y="8990"/>
                          <a:pt x="912" y="5962"/>
                        </a:cubicBezTo>
                        <a:cubicBezTo>
                          <a:pt x="2829" y="2935"/>
                          <a:pt x="7956" y="1623"/>
                          <a:pt x="11730" y="570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7" name="Google Shape;1357;p31"/>
                  <p:cNvSpPr/>
                  <p:nvPr/>
                </p:nvSpPr>
                <p:spPr>
                  <a:xfrm>
                    <a:off x="2336353" y="3447706"/>
                    <a:ext cx="24112" cy="244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12" h="24402" extrusionOk="0">
                        <a:moveTo>
                          <a:pt x="8453" y="9851"/>
                        </a:moveTo>
                        <a:cubicBezTo>
                          <a:pt x="6253" y="4745"/>
                          <a:pt x="9543" y="608"/>
                          <a:pt x="13095" y="63"/>
                        </a:cubicBezTo>
                        <a:cubicBezTo>
                          <a:pt x="16647" y="-482"/>
                          <a:pt x="20482" y="2545"/>
                          <a:pt x="22662" y="7631"/>
                        </a:cubicBezTo>
                        <a:cubicBezTo>
                          <a:pt x="24377" y="11365"/>
                          <a:pt x="24317" y="17339"/>
                          <a:pt x="23772" y="21961"/>
                        </a:cubicBezTo>
                        <a:cubicBezTo>
                          <a:pt x="19392" y="23555"/>
                          <a:pt x="13600" y="24988"/>
                          <a:pt x="9583" y="24161"/>
                        </a:cubicBezTo>
                        <a:cubicBezTo>
                          <a:pt x="4114" y="23192"/>
                          <a:pt x="279" y="20165"/>
                          <a:pt x="17" y="16572"/>
                        </a:cubicBezTo>
                        <a:cubicBezTo>
                          <a:pt x="-266" y="13000"/>
                          <a:pt x="3004" y="8863"/>
                          <a:pt x="8473" y="983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8" name="Google Shape;1358;p31"/>
                  <p:cNvSpPr/>
                  <p:nvPr/>
                </p:nvSpPr>
                <p:spPr>
                  <a:xfrm>
                    <a:off x="2377833" y="3447491"/>
                    <a:ext cx="24700" cy="246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00" h="24618" extrusionOk="0">
                        <a:moveTo>
                          <a:pt x="10951" y="6999"/>
                        </a:moveTo>
                        <a:cubicBezTo>
                          <a:pt x="11234" y="1449"/>
                          <a:pt x="15997" y="-812"/>
                          <a:pt x="19428" y="258"/>
                        </a:cubicBezTo>
                        <a:cubicBezTo>
                          <a:pt x="22859" y="1327"/>
                          <a:pt x="24958" y="5747"/>
                          <a:pt x="24675" y="11277"/>
                        </a:cubicBezTo>
                        <a:cubicBezTo>
                          <a:pt x="24574" y="15375"/>
                          <a:pt x="21870" y="20723"/>
                          <a:pt x="19347" y="24618"/>
                        </a:cubicBezTo>
                        <a:cubicBezTo>
                          <a:pt x="14725" y="24113"/>
                          <a:pt x="8873" y="22842"/>
                          <a:pt x="5643" y="20319"/>
                        </a:cubicBezTo>
                        <a:cubicBezTo>
                          <a:pt x="1163" y="17050"/>
                          <a:pt x="-936" y="12630"/>
                          <a:pt x="396" y="9300"/>
                        </a:cubicBezTo>
                        <a:cubicBezTo>
                          <a:pt x="1708" y="5969"/>
                          <a:pt x="6471" y="3709"/>
                          <a:pt x="10951" y="6979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9" name="Google Shape;1359;p31"/>
                  <p:cNvSpPr/>
                  <p:nvPr/>
                </p:nvSpPr>
                <p:spPr>
                  <a:xfrm>
                    <a:off x="2306104" y="3553631"/>
                    <a:ext cx="24700" cy="246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00" h="24618" extrusionOk="0">
                        <a:moveTo>
                          <a:pt x="10951" y="6999"/>
                        </a:moveTo>
                        <a:cubicBezTo>
                          <a:pt x="11234" y="1449"/>
                          <a:pt x="15997" y="-812"/>
                          <a:pt x="19428" y="258"/>
                        </a:cubicBezTo>
                        <a:cubicBezTo>
                          <a:pt x="22859" y="1328"/>
                          <a:pt x="24958" y="5747"/>
                          <a:pt x="24675" y="11277"/>
                        </a:cubicBezTo>
                        <a:cubicBezTo>
                          <a:pt x="24574" y="15375"/>
                          <a:pt x="21870" y="20723"/>
                          <a:pt x="19347" y="24618"/>
                        </a:cubicBezTo>
                        <a:cubicBezTo>
                          <a:pt x="14725" y="24113"/>
                          <a:pt x="8873" y="22842"/>
                          <a:pt x="5643" y="20319"/>
                        </a:cubicBezTo>
                        <a:cubicBezTo>
                          <a:pt x="1163" y="17050"/>
                          <a:pt x="-936" y="12630"/>
                          <a:pt x="396" y="9300"/>
                        </a:cubicBezTo>
                        <a:cubicBezTo>
                          <a:pt x="1708" y="5969"/>
                          <a:pt x="6471" y="3709"/>
                          <a:pt x="10951" y="6979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60" name="Google Shape;1360;p31"/>
                  <p:cNvSpPr/>
                  <p:nvPr/>
                </p:nvSpPr>
                <p:spPr>
                  <a:xfrm>
                    <a:off x="2338497" y="3503538"/>
                    <a:ext cx="24700" cy="246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00" h="24618" extrusionOk="0">
                        <a:moveTo>
                          <a:pt x="10951" y="6999"/>
                        </a:moveTo>
                        <a:cubicBezTo>
                          <a:pt x="11234" y="1449"/>
                          <a:pt x="15997" y="-812"/>
                          <a:pt x="19428" y="258"/>
                        </a:cubicBezTo>
                        <a:cubicBezTo>
                          <a:pt x="22859" y="1327"/>
                          <a:pt x="24958" y="5747"/>
                          <a:pt x="24675" y="11277"/>
                        </a:cubicBezTo>
                        <a:cubicBezTo>
                          <a:pt x="24574" y="15375"/>
                          <a:pt x="21870" y="20723"/>
                          <a:pt x="19347" y="24618"/>
                        </a:cubicBezTo>
                        <a:cubicBezTo>
                          <a:pt x="14725" y="24113"/>
                          <a:pt x="8873" y="22842"/>
                          <a:pt x="5643" y="20319"/>
                        </a:cubicBezTo>
                        <a:cubicBezTo>
                          <a:pt x="1163" y="17050"/>
                          <a:pt x="-936" y="12629"/>
                          <a:pt x="396" y="9300"/>
                        </a:cubicBezTo>
                        <a:cubicBezTo>
                          <a:pt x="1708" y="5969"/>
                          <a:pt x="6471" y="3709"/>
                          <a:pt x="10951" y="6979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61" name="Google Shape;1361;p31"/>
                  <p:cNvSpPr/>
                  <p:nvPr/>
                </p:nvSpPr>
                <p:spPr>
                  <a:xfrm>
                    <a:off x="2349491" y="3566633"/>
                    <a:ext cx="24896" cy="246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96" h="24654" extrusionOk="0">
                        <a:moveTo>
                          <a:pt x="13238" y="5864"/>
                        </a:moveTo>
                        <a:cubicBezTo>
                          <a:pt x="17113" y="1888"/>
                          <a:pt x="22178" y="3321"/>
                          <a:pt x="24055" y="6389"/>
                        </a:cubicBezTo>
                        <a:cubicBezTo>
                          <a:pt x="25932" y="9457"/>
                          <a:pt x="24600" y="14159"/>
                          <a:pt x="20725" y="18135"/>
                        </a:cubicBezTo>
                        <a:cubicBezTo>
                          <a:pt x="17940" y="21142"/>
                          <a:pt x="12390" y="23383"/>
                          <a:pt x="7909" y="24654"/>
                        </a:cubicBezTo>
                        <a:cubicBezTo>
                          <a:pt x="4761" y="21223"/>
                          <a:pt x="1209" y="16399"/>
                          <a:pt x="442" y="12383"/>
                        </a:cubicBezTo>
                        <a:cubicBezTo>
                          <a:pt x="-769" y="6974"/>
                          <a:pt x="563" y="2271"/>
                          <a:pt x="3772" y="637"/>
                        </a:cubicBezTo>
                        <a:cubicBezTo>
                          <a:pt x="6961" y="-998"/>
                          <a:pt x="12027" y="435"/>
                          <a:pt x="13238" y="5864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62" name="Google Shape;1362;p31"/>
                  <p:cNvSpPr/>
                  <p:nvPr/>
                </p:nvSpPr>
                <p:spPr>
                  <a:xfrm>
                    <a:off x="2385456" y="3511151"/>
                    <a:ext cx="24896" cy="246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96" h="24654" extrusionOk="0">
                        <a:moveTo>
                          <a:pt x="13238" y="5864"/>
                        </a:moveTo>
                        <a:cubicBezTo>
                          <a:pt x="17113" y="1888"/>
                          <a:pt x="22178" y="3321"/>
                          <a:pt x="24055" y="6389"/>
                        </a:cubicBezTo>
                        <a:cubicBezTo>
                          <a:pt x="25932" y="9457"/>
                          <a:pt x="24600" y="14159"/>
                          <a:pt x="20725" y="18135"/>
                        </a:cubicBezTo>
                        <a:cubicBezTo>
                          <a:pt x="17940" y="21142"/>
                          <a:pt x="12390" y="23383"/>
                          <a:pt x="7909" y="24654"/>
                        </a:cubicBezTo>
                        <a:cubicBezTo>
                          <a:pt x="4761" y="21223"/>
                          <a:pt x="1209" y="16399"/>
                          <a:pt x="442" y="12383"/>
                        </a:cubicBezTo>
                        <a:cubicBezTo>
                          <a:pt x="-769" y="6974"/>
                          <a:pt x="563" y="2271"/>
                          <a:pt x="3772" y="637"/>
                        </a:cubicBezTo>
                        <a:cubicBezTo>
                          <a:pt x="6961" y="-998"/>
                          <a:pt x="12027" y="435"/>
                          <a:pt x="13238" y="5864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63" name="Google Shape;1363;p31"/>
                  <p:cNvSpPr/>
                  <p:nvPr/>
                </p:nvSpPr>
                <p:spPr>
                  <a:xfrm>
                    <a:off x="2426978" y="3465717"/>
                    <a:ext cx="24529" cy="242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529" h="24213" extrusionOk="0">
                        <a:moveTo>
                          <a:pt x="10204" y="8047"/>
                        </a:moveTo>
                        <a:cubicBezTo>
                          <a:pt x="9618" y="2537"/>
                          <a:pt x="13958" y="-450"/>
                          <a:pt x="17510" y="55"/>
                        </a:cubicBezTo>
                        <a:cubicBezTo>
                          <a:pt x="21062" y="580"/>
                          <a:pt x="23827" y="4596"/>
                          <a:pt x="24432" y="10126"/>
                        </a:cubicBezTo>
                        <a:cubicBezTo>
                          <a:pt x="24977" y="14203"/>
                          <a:pt x="23141" y="19895"/>
                          <a:pt x="21264" y="24153"/>
                        </a:cubicBezTo>
                        <a:cubicBezTo>
                          <a:pt x="16622" y="24375"/>
                          <a:pt x="10648" y="24052"/>
                          <a:pt x="7055" y="22074"/>
                        </a:cubicBezTo>
                        <a:cubicBezTo>
                          <a:pt x="2111" y="19551"/>
                          <a:pt x="-654" y="15515"/>
                          <a:pt x="133" y="12023"/>
                        </a:cubicBezTo>
                        <a:cubicBezTo>
                          <a:pt x="900" y="8532"/>
                          <a:pt x="5259" y="5545"/>
                          <a:pt x="10204" y="8067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64" name="Google Shape;1364;p31"/>
                  <p:cNvSpPr/>
                  <p:nvPr/>
                </p:nvSpPr>
                <p:spPr>
                  <a:xfrm>
                    <a:off x="2418865" y="3414857"/>
                    <a:ext cx="24529" cy="242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529" h="24213" extrusionOk="0">
                        <a:moveTo>
                          <a:pt x="10204" y="8047"/>
                        </a:moveTo>
                        <a:cubicBezTo>
                          <a:pt x="9618" y="2537"/>
                          <a:pt x="13958" y="-450"/>
                          <a:pt x="17510" y="55"/>
                        </a:cubicBezTo>
                        <a:cubicBezTo>
                          <a:pt x="21062" y="580"/>
                          <a:pt x="23827" y="4596"/>
                          <a:pt x="24432" y="10126"/>
                        </a:cubicBezTo>
                        <a:cubicBezTo>
                          <a:pt x="24977" y="14203"/>
                          <a:pt x="23141" y="19894"/>
                          <a:pt x="21264" y="24153"/>
                        </a:cubicBezTo>
                        <a:cubicBezTo>
                          <a:pt x="16622" y="24375"/>
                          <a:pt x="10648" y="24052"/>
                          <a:pt x="7055" y="22074"/>
                        </a:cubicBezTo>
                        <a:cubicBezTo>
                          <a:pt x="2111" y="19551"/>
                          <a:pt x="-654" y="15515"/>
                          <a:pt x="133" y="12003"/>
                        </a:cubicBezTo>
                        <a:cubicBezTo>
                          <a:pt x="900" y="8511"/>
                          <a:pt x="5259" y="5524"/>
                          <a:pt x="10204" y="8047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65" name="Google Shape;1365;p31"/>
                  <p:cNvSpPr/>
                  <p:nvPr/>
                </p:nvSpPr>
                <p:spPr>
                  <a:xfrm>
                    <a:off x="2474597" y="3474093"/>
                    <a:ext cx="25027" cy="237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027" h="23728" extrusionOk="0">
                        <a:moveTo>
                          <a:pt x="12435" y="4192"/>
                        </a:moveTo>
                        <a:cubicBezTo>
                          <a:pt x="14958" y="-752"/>
                          <a:pt x="20226" y="-873"/>
                          <a:pt x="22930" y="1508"/>
                        </a:cubicBezTo>
                        <a:cubicBezTo>
                          <a:pt x="25614" y="3890"/>
                          <a:pt x="25736" y="8774"/>
                          <a:pt x="23213" y="13718"/>
                        </a:cubicBezTo>
                        <a:cubicBezTo>
                          <a:pt x="21437" y="17432"/>
                          <a:pt x="16795" y="21206"/>
                          <a:pt x="12899" y="23729"/>
                        </a:cubicBezTo>
                        <a:cubicBezTo>
                          <a:pt x="8883" y="21388"/>
                          <a:pt x="4060" y="17836"/>
                          <a:pt x="2142" y="14203"/>
                        </a:cubicBezTo>
                        <a:cubicBezTo>
                          <a:pt x="-603" y="9379"/>
                          <a:pt x="-724" y="4495"/>
                          <a:pt x="1860" y="1992"/>
                        </a:cubicBezTo>
                        <a:cubicBezTo>
                          <a:pt x="4423" y="-510"/>
                          <a:pt x="9690" y="-631"/>
                          <a:pt x="12455" y="4192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66" name="Google Shape;1366;p31"/>
                  <p:cNvSpPr/>
                  <p:nvPr/>
                </p:nvSpPr>
                <p:spPr>
                  <a:xfrm>
                    <a:off x="2443404" y="3522848"/>
                    <a:ext cx="24934" cy="245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934" h="24521" extrusionOk="0">
                        <a:moveTo>
                          <a:pt x="13052" y="5409"/>
                        </a:moveTo>
                        <a:cubicBezTo>
                          <a:pt x="16645" y="1191"/>
                          <a:pt x="21811" y="2281"/>
                          <a:pt x="23870" y="5227"/>
                        </a:cubicBezTo>
                        <a:cubicBezTo>
                          <a:pt x="25949" y="8174"/>
                          <a:pt x="24920" y="12937"/>
                          <a:pt x="21327" y="17175"/>
                        </a:cubicBezTo>
                        <a:cubicBezTo>
                          <a:pt x="18744" y="20364"/>
                          <a:pt x="13355" y="22968"/>
                          <a:pt x="8975" y="24522"/>
                        </a:cubicBezTo>
                        <a:cubicBezTo>
                          <a:pt x="5625" y="21313"/>
                          <a:pt x="1750" y="16732"/>
                          <a:pt x="721" y="12776"/>
                        </a:cubicBezTo>
                        <a:cubicBezTo>
                          <a:pt x="-833" y="7447"/>
                          <a:pt x="176" y="2664"/>
                          <a:pt x="3264" y="828"/>
                        </a:cubicBezTo>
                        <a:cubicBezTo>
                          <a:pt x="6331" y="-1009"/>
                          <a:pt x="11498" y="81"/>
                          <a:pt x="13052" y="5409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67" name="Google Shape;1367;p31"/>
                  <p:cNvSpPr/>
                  <p:nvPr/>
                </p:nvSpPr>
                <p:spPr>
                  <a:xfrm>
                    <a:off x="2482585" y="3547351"/>
                    <a:ext cx="24994" cy="242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994" h="24298" extrusionOk="0">
                        <a:moveTo>
                          <a:pt x="12097" y="4963"/>
                        </a:moveTo>
                        <a:cubicBezTo>
                          <a:pt x="14014" y="-244"/>
                          <a:pt x="19241" y="-990"/>
                          <a:pt x="22188" y="1048"/>
                        </a:cubicBezTo>
                        <a:cubicBezTo>
                          <a:pt x="25135" y="3086"/>
                          <a:pt x="25841" y="7930"/>
                          <a:pt x="23924" y="13137"/>
                        </a:cubicBezTo>
                        <a:cubicBezTo>
                          <a:pt x="22612" y="17032"/>
                          <a:pt x="18434" y="21331"/>
                          <a:pt x="14862" y="24298"/>
                        </a:cubicBezTo>
                        <a:cubicBezTo>
                          <a:pt x="10603" y="22441"/>
                          <a:pt x="5396" y="19495"/>
                          <a:pt x="3055" y="16124"/>
                        </a:cubicBezTo>
                        <a:cubicBezTo>
                          <a:pt x="-255" y="11664"/>
                          <a:pt x="-941" y="6820"/>
                          <a:pt x="1319" y="4035"/>
                        </a:cubicBezTo>
                        <a:cubicBezTo>
                          <a:pt x="3560" y="1250"/>
                          <a:pt x="8787" y="503"/>
                          <a:pt x="12097" y="4963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68" name="Google Shape;1368;p31"/>
                  <p:cNvSpPr/>
                  <p:nvPr/>
                </p:nvSpPr>
                <p:spPr>
                  <a:xfrm>
                    <a:off x="2409066" y="3557976"/>
                    <a:ext cx="24654" cy="245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54" h="24531" extrusionOk="0">
                        <a:moveTo>
                          <a:pt x="13867" y="7275"/>
                        </a:moveTo>
                        <a:cubicBezTo>
                          <a:pt x="18489" y="4187"/>
                          <a:pt x="23151" y="6670"/>
                          <a:pt x="24342" y="10061"/>
                        </a:cubicBezTo>
                        <a:cubicBezTo>
                          <a:pt x="25533" y="13451"/>
                          <a:pt x="23252" y="17770"/>
                          <a:pt x="18630" y="20838"/>
                        </a:cubicBezTo>
                        <a:cubicBezTo>
                          <a:pt x="15280" y="23199"/>
                          <a:pt x="9367" y="24229"/>
                          <a:pt x="4745" y="24532"/>
                        </a:cubicBezTo>
                        <a:cubicBezTo>
                          <a:pt x="2383" y="20515"/>
                          <a:pt x="-79" y="15066"/>
                          <a:pt x="2" y="10969"/>
                        </a:cubicBezTo>
                        <a:cubicBezTo>
                          <a:pt x="-38" y="5419"/>
                          <a:pt x="2242" y="1100"/>
                          <a:pt x="5714" y="191"/>
                        </a:cubicBezTo>
                        <a:cubicBezTo>
                          <a:pt x="9165" y="-737"/>
                          <a:pt x="13827" y="1725"/>
                          <a:pt x="13887" y="7275"/>
                        </a:cubicBezTo>
                        <a:close/>
                      </a:path>
                    </a:pathLst>
                  </a:custGeom>
                  <a:solidFill>
                    <a:srgbClr val="576BD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69" name="Google Shape;1369;p31"/>
                  <p:cNvSpPr/>
                  <p:nvPr/>
                </p:nvSpPr>
                <p:spPr>
                  <a:xfrm>
                    <a:off x="2293462" y="3453583"/>
                    <a:ext cx="24988" cy="243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988" h="24318" extrusionOk="0">
                        <a:moveTo>
                          <a:pt x="12877" y="4984"/>
                        </a:moveTo>
                        <a:cubicBezTo>
                          <a:pt x="16187" y="523"/>
                          <a:pt x="21414" y="1290"/>
                          <a:pt x="23675" y="4075"/>
                        </a:cubicBezTo>
                        <a:cubicBezTo>
                          <a:pt x="25935" y="6861"/>
                          <a:pt x="25229" y="11704"/>
                          <a:pt x="21939" y="16165"/>
                        </a:cubicBezTo>
                        <a:cubicBezTo>
                          <a:pt x="19578" y="19515"/>
                          <a:pt x="14371" y="22462"/>
                          <a:pt x="10092" y="24318"/>
                        </a:cubicBezTo>
                        <a:cubicBezTo>
                          <a:pt x="6520" y="21331"/>
                          <a:pt x="2362" y="17033"/>
                          <a:pt x="1070" y="13137"/>
                        </a:cubicBezTo>
                        <a:cubicBezTo>
                          <a:pt x="-847" y="7930"/>
                          <a:pt x="-141" y="3086"/>
                          <a:pt x="2806" y="1048"/>
                        </a:cubicBezTo>
                        <a:cubicBezTo>
                          <a:pt x="5753" y="-990"/>
                          <a:pt x="10960" y="-244"/>
                          <a:pt x="12877" y="4963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370" name="Google Shape;1370;p31"/>
              <p:cNvGrpSpPr/>
              <p:nvPr/>
            </p:nvGrpSpPr>
            <p:grpSpPr>
              <a:xfrm>
                <a:off x="2233276" y="3401632"/>
                <a:ext cx="254225" cy="209530"/>
                <a:chOff x="2233276" y="3401632"/>
                <a:chExt cx="254225" cy="209530"/>
              </a:xfrm>
            </p:grpSpPr>
            <p:sp>
              <p:nvSpPr>
                <p:cNvPr id="1371" name="Google Shape;1371;p31"/>
                <p:cNvSpPr/>
                <p:nvPr/>
              </p:nvSpPr>
              <p:spPr>
                <a:xfrm>
                  <a:off x="2282310" y="3457959"/>
                  <a:ext cx="105175" cy="116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175" h="116374" extrusionOk="0">
                      <a:moveTo>
                        <a:pt x="374" y="116314"/>
                      </a:moveTo>
                      <a:cubicBezTo>
                        <a:pt x="435" y="115911"/>
                        <a:pt x="576" y="115527"/>
                        <a:pt x="637" y="115123"/>
                      </a:cubicBezTo>
                      <a:cubicBezTo>
                        <a:pt x="697" y="114720"/>
                        <a:pt x="697" y="114316"/>
                        <a:pt x="758" y="113933"/>
                      </a:cubicBezTo>
                      <a:cubicBezTo>
                        <a:pt x="1686" y="104487"/>
                        <a:pt x="4996" y="98977"/>
                        <a:pt x="9557" y="95345"/>
                      </a:cubicBezTo>
                      <a:cubicBezTo>
                        <a:pt x="13210" y="92438"/>
                        <a:pt x="17610" y="90682"/>
                        <a:pt x="22171" y="89048"/>
                      </a:cubicBezTo>
                      <a:cubicBezTo>
                        <a:pt x="28973" y="86606"/>
                        <a:pt x="36118" y="84406"/>
                        <a:pt x="41547" y="79259"/>
                      </a:cubicBezTo>
                      <a:cubicBezTo>
                        <a:pt x="43807" y="77140"/>
                        <a:pt x="45361" y="74758"/>
                        <a:pt x="46471" y="72195"/>
                      </a:cubicBezTo>
                      <a:cubicBezTo>
                        <a:pt x="50750" y="62366"/>
                        <a:pt x="48247" y="49954"/>
                        <a:pt x="55937" y="40569"/>
                      </a:cubicBezTo>
                      <a:cubicBezTo>
                        <a:pt x="58036" y="38006"/>
                        <a:pt x="60599" y="36392"/>
                        <a:pt x="63364" y="35221"/>
                      </a:cubicBezTo>
                      <a:cubicBezTo>
                        <a:pt x="70085" y="32375"/>
                        <a:pt x="78057" y="32113"/>
                        <a:pt x="84233" y="27673"/>
                      </a:cubicBezTo>
                      <a:cubicBezTo>
                        <a:pt x="88128" y="24847"/>
                        <a:pt x="91216" y="21457"/>
                        <a:pt x="93940" y="17783"/>
                      </a:cubicBezTo>
                      <a:cubicBezTo>
                        <a:pt x="97997" y="12294"/>
                        <a:pt x="101226" y="6158"/>
                        <a:pt x="105142" y="386"/>
                      </a:cubicBezTo>
                      <a:cubicBezTo>
                        <a:pt x="105202" y="285"/>
                        <a:pt x="105182" y="124"/>
                        <a:pt x="105081" y="43"/>
                      </a:cubicBezTo>
                      <a:cubicBezTo>
                        <a:pt x="104980" y="-38"/>
                        <a:pt x="104819" y="3"/>
                        <a:pt x="104758" y="104"/>
                      </a:cubicBezTo>
                      <a:cubicBezTo>
                        <a:pt x="100762" y="5795"/>
                        <a:pt x="97472" y="11870"/>
                        <a:pt x="93335" y="17299"/>
                      </a:cubicBezTo>
                      <a:cubicBezTo>
                        <a:pt x="90630" y="20871"/>
                        <a:pt x="87563" y="24161"/>
                        <a:pt x="83688" y="26866"/>
                      </a:cubicBezTo>
                      <a:cubicBezTo>
                        <a:pt x="77552" y="31225"/>
                        <a:pt x="69641" y="31407"/>
                        <a:pt x="62940" y="34172"/>
                      </a:cubicBezTo>
                      <a:cubicBezTo>
                        <a:pt x="60014" y="35382"/>
                        <a:pt x="57289" y="37098"/>
                        <a:pt x="55049" y="39802"/>
                      </a:cubicBezTo>
                      <a:cubicBezTo>
                        <a:pt x="47258" y="49228"/>
                        <a:pt x="49599" y="61721"/>
                        <a:pt x="45240" y="71630"/>
                      </a:cubicBezTo>
                      <a:cubicBezTo>
                        <a:pt x="44170" y="74012"/>
                        <a:pt x="42717" y="76232"/>
                        <a:pt x="40618" y="78210"/>
                      </a:cubicBezTo>
                      <a:cubicBezTo>
                        <a:pt x="35290" y="83215"/>
                        <a:pt x="28327" y="85253"/>
                        <a:pt x="21687" y="87655"/>
                      </a:cubicBezTo>
                      <a:cubicBezTo>
                        <a:pt x="16985" y="89350"/>
                        <a:pt x="12444" y="91227"/>
                        <a:pt x="8750" y="94295"/>
                      </a:cubicBezTo>
                      <a:cubicBezTo>
                        <a:pt x="4068" y="98170"/>
                        <a:pt x="697" y="103983"/>
                        <a:pt x="72" y="113832"/>
                      </a:cubicBezTo>
                      <a:cubicBezTo>
                        <a:pt x="52" y="114235"/>
                        <a:pt x="-29" y="114639"/>
                        <a:pt x="11" y="115043"/>
                      </a:cubicBezTo>
                      <a:cubicBezTo>
                        <a:pt x="31" y="115446"/>
                        <a:pt x="132" y="115830"/>
                        <a:pt x="173" y="116254"/>
                      </a:cubicBezTo>
                      <a:cubicBezTo>
                        <a:pt x="173" y="116314"/>
                        <a:pt x="213" y="116375"/>
                        <a:pt x="294" y="116375"/>
                      </a:cubicBezTo>
                      <a:cubicBezTo>
                        <a:pt x="334" y="116375"/>
                        <a:pt x="415" y="116334"/>
                        <a:pt x="415" y="11627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2" name="Google Shape;1372;p31"/>
                <p:cNvSpPr/>
                <p:nvPr/>
              </p:nvSpPr>
              <p:spPr>
                <a:xfrm>
                  <a:off x="2379317" y="3493439"/>
                  <a:ext cx="77918" cy="77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918" h="77644" extrusionOk="0">
                      <a:moveTo>
                        <a:pt x="204" y="77645"/>
                      </a:moveTo>
                      <a:cubicBezTo>
                        <a:pt x="849" y="77201"/>
                        <a:pt x="1536" y="76817"/>
                        <a:pt x="2202" y="76414"/>
                      </a:cubicBezTo>
                      <a:cubicBezTo>
                        <a:pt x="8418" y="72781"/>
                        <a:pt x="15542" y="71651"/>
                        <a:pt x="21981" y="68744"/>
                      </a:cubicBezTo>
                      <a:cubicBezTo>
                        <a:pt x="25048" y="67372"/>
                        <a:pt x="27914" y="65535"/>
                        <a:pt x="30397" y="62811"/>
                      </a:cubicBezTo>
                      <a:cubicBezTo>
                        <a:pt x="37057" y="55444"/>
                        <a:pt x="37037" y="45171"/>
                        <a:pt x="41658" y="36957"/>
                      </a:cubicBezTo>
                      <a:cubicBezTo>
                        <a:pt x="42748" y="35020"/>
                        <a:pt x="44080" y="33203"/>
                        <a:pt x="45856" y="31568"/>
                      </a:cubicBezTo>
                      <a:cubicBezTo>
                        <a:pt x="47249" y="30297"/>
                        <a:pt x="48722" y="29368"/>
                        <a:pt x="50236" y="28622"/>
                      </a:cubicBezTo>
                      <a:cubicBezTo>
                        <a:pt x="52617" y="27431"/>
                        <a:pt x="55181" y="26644"/>
                        <a:pt x="57804" y="25594"/>
                      </a:cubicBezTo>
                      <a:cubicBezTo>
                        <a:pt x="62467" y="23717"/>
                        <a:pt x="65998" y="21154"/>
                        <a:pt x="68763" y="18006"/>
                      </a:cubicBezTo>
                      <a:cubicBezTo>
                        <a:pt x="72961" y="13222"/>
                        <a:pt x="75424" y="7127"/>
                        <a:pt x="77906" y="407"/>
                      </a:cubicBezTo>
                      <a:cubicBezTo>
                        <a:pt x="77946" y="265"/>
                        <a:pt x="77886" y="84"/>
                        <a:pt x="77724" y="23"/>
                      </a:cubicBezTo>
                      <a:cubicBezTo>
                        <a:pt x="77583" y="-37"/>
                        <a:pt x="77402" y="23"/>
                        <a:pt x="77361" y="185"/>
                      </a:cubicBezTo>
                      <a:cubicBezTo>
                        <a:pt x="74758" y="6724"/>
                        <a:pt x="72114" y="12597"/>
                        <a:pt x="67896" y="17218"/>
                      </a:cubicBezTo>
                      <a:cubicBezTo>
                        <a:pt x="65191" y="20185"/>
                        <a:pt x="61841" y="22688"/>
                        <a:pt x="57360" y="24464"/>
                      </a:cubicBezTo>
                      <a:cubicBezTo>
                        <a:pt x="54716" y="25513"/>
                        <a:pt x="52113" y="26321"/>
                        <a:pt x="49691" y="27512"/>
                      </a:cubicBezTo>
                      <a:cubicBezTo>
                        <a:pt x="48076" y="28319"/>
                        <a:pt x="46502" y="29288"/>
                        <a:pt x="45029" y="30640"/>
                      </a:cubicBezTo>
                      <a:cubicBezTo>
                        <a:pt x="43152" y="32355"/>
                        <a:pt x="41719" y="34293"/>
                        <a:pt x="40569" y="36331"/>
                      </a:cubicBezTo>
                      <a:cubicBezTo>
                        <a:pt x="36028" y="44485"/>
                        <a:pt x="36128" y="54677"/>
                        <a:pt x="29529" y="62003"/>
                      </a:cubicBezTo>
                      <a:cubicBezTo>
                        <a:pt x="27167" y="64627"/>
                        <a:pt x="24423" y="66383"/>
                        <a:pt x="21516" y="67755"/>
                      </a:cubicBezTo>
                      <a:cubicBezTo>
                        <a:pt x="15118" y="70783"/>
                        <a:pt x="7772" y="71731"/>
                        <a:pt x="1859" y="75909"/>
                      </a:cubicBezTo>
                      <a:cubicBezTo>
                        <a:pt x="1213" y="76373"/>
                        <a:pt x="627" y="76898"/>
                        <a:pt x="42" y="77443"/>
                      </a:cubicBezTo>
                      <a:cubicBezTo>
                        <a:pt x="2" y="77483"/>
                        <a:pt x="-18" y="77544"/>
                        <a:pt x="22" y="77604"/>
                      </a:cubicBezTo>
                      <a:cubicBezTo>
                        <a:pt x="62" y="77645"/>
                        <a:pt x="143" y="77665"/>
                        <a:pt x="183" y="7760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3" name="Google Shape;1373;p31"/>
                <p:cNvSpPr/>
                <p:nvPr/>
              </p:nvSpPr>
              <p:spPr>
                <a:xfrm>
                  <a:off x="2368432" y="3442742"/>
                  <a:ext cx="2430" cy="38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0" h="38086" extrusionOk="0">
                      <a:moveTo>
                        <a:pt x="2167" y="37965"/>
                      </a:moveTo>
                      <a:cubicBezTo>
                        <a:pt x="2228" y="37683"/>
                        <a:pt x="2349" y="37481"/>
                        <a:pt x="2389" y="37178"/>
                      </a:cubicBezTo>
                      <a:cubicBezTo>
                        <a:pt x="2510" y="36169"/>
                        <a:pt x="2329" y="35160"/>
                        <a:pt x="2268" y="34171"/>
                      </a:cubicBezTo>
                      <a:cubicBezTo>
                        <a:pt x="1663" y="22869"/>
                        <a:pt x="1320" y="11567"/>
                        <a:pt x="533" y="244"/>
                      </a:cubicBezTo>
                      <a:cubicBezTo>
                        <a:pt x="512" y="103"/>
                        <a:pt x="391" y="-18"/>
                        <a:pt x="230" y="2"/>
                      </a:cubicBezTo>
                      <a:cubicBezTo>
                        <a:pt x="89" y="2"/>
                        <a:pt x="-32" y="143"/>
                        <a:pt x="8" y="285"/>
                      </a:cubicBezTo>
                      <a:cubicBezTo>
                        <a:pt x="533" y="10356"/>
                        <a:pt x="512" y="20427"/>
                        <a:pt x="997" y="30478"/>
                      </a:cubicBezTo>
                      <a:cubicBezTo>
                        <a:pt x="1057" y="31991"/>
                        <a:pt x="1098" y="33505"/>
                        <a:pt x="1259" y="35019"/>
                      </a:cubicBezTo>
                      <a:cubicBezTo>
                        <a:pt x="1320" y="35725"/>
                        <a:pt x="1360" y="36431"/>
                        <a:pt x="1562" y="37118"/>
                      </a:cubicBezTo>
                      <a:cubicBezTo>
                        <a:pt x="1663" y="37441"/>
                        <a:pt x="1784" y="37683"/>
                        <a:pt x="1925" y="37985"/>
                      </a:cubicBezTo>
                      <a:cubicBezTo>
                        <a:pt x="1925" y="38046"/>
                        <a:pt x="1986" y="38087"/>
                        <a:pt x="2046" y="38087"/>
                      </a:cubicBezTo>
                      <a:cubicBezTo>
                        <a:pt x="2107" y="38087"/>
                        <a:pt x="2167" y="38026"/>
                        <a:pt x="2167" y="3796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4" name="Google Shape;1374;p31"/>
                <p:cNvSpPr/>
                <p:nvPr/>
              </p:nvSpPr>
              <p:spPr>
                <a:xfrm>
                  <a:off x="2411678" y="3559729"/>
                  <a:ext cx="75823" cy="17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23" h="17110" extrusionOk="0">
                      <a:moveTo>
                        <a:pt x="33" y="7077"/>
                      </a:moveTo>
                      <a:cubicBezTo>
                        <a:pt x="619" y="7460"/>
                        <a:pt x="1164" y="7864"/>
                        <a:pt x="1749" y="8227"/>
                      </a:cubicBezTo>
                      <a:cubicBezTo>
                        <a:pt x="7017" y="11456"/>
                        <a:pt x="12849" y="13697"/>
                        <a:pt x="18823" y="15190"/>
                      </a:cubicBezTo>
                      <a:cubicBezTo>
                        <a:pt x="25484" y="16845"/>
                        <a:pt x="32406" y="17430"/>
                        <a:pt x="39228" y="16946"/>
                      </a:cubicBezTo>
                      <a:cubicBezTo>
                        <a:pt x="52891" y="15957"/>
                        <a:pt x="66050" y="10528"/>
                        <a:pt x="75778" y="316"/>
                      </a:cubicBezTo>
                      <a:cubicBezTo>
                        <a:pt x="75839" y="235"/>
                        <a:pt x="75839" y="134"/>
                        <a:pt x="75778" y="53"/>
                      </a:cubicBezTo>
                      <a:cubicBezTo>
                        <a:pt x="75677" y="-28"/>
                        <a:pt x="75576" y="-7"/>
                        <a:pt x="75496" y="53"/>
                      </a:cubicBezTo>
                      <a:cubicBezTo>
                        <a:pt x="65788" y="10104"/>
                        <a:pt x="52730" y="15352"/>
                        <a:pt x="39167" y="16280"/>
                      </a:cubicBezTo>
                      <a:cubicBezTo>
                        <a:pt x="32426" y="16744"/>
                        <a:pt x="25605" y="16118"/>
                        <a:pt x="18985" y="14504"/>
                      </a:cubicBezTo>
                      <a:cubicBezTo>
                        <a:pt x="13051" y="13071"/>
                        <a:pt x="7360" y="10750"/>
                        <a:pt x="1971" y="7844"/>
                      </a:cubicBezTo>
                      <a:cubicBezTo>
                        <a:pt x="1365" y="7521"/>
                        <a:pt x="740" y="7218"/>
                        <a:pt x="155" y="6895"/>
                      </a:cubicBezTo>
                      <a:cubicBezTo>
                        <a:pt x="114" y="6875"/>
                        <a:pt x="33" y="6895"/>
                        <a:pt x="13" y="6935"/>
                      </a:cubicBezTo>
                      <a:cubicBezTo>
                        <a:pt x="-7" y="6996"/>
                        <a:pt x="-7" y="7057"/>
                        <a:pt x="33" y="707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5" name="Google Shape;1375;p31"/>
                <p:cNvSpPr/>
                <p:nvPr/>
              </p:nvSpPr>
              <p:spPr>
                <a:xfrm>
                  <a:off x="2434875" y="3551457"/>
                  <a:ext cx="33754" cy="8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54" h="8948" extrusionOk="0">
                      <a:moveTo>
                        <a:pt x="106" y="6952"/>
                      </a:moveTo>
                      <a:cubicBezTo>
                        <a:pt x="651" y="7174"/>
                        <a:pt x="1216" y="7396"/>
                        <a:pt x="1781" y="7578"/>
                      </a:cubicBezTo>
                      <a:cubicBezTo>
                        <a:pt x="7291" y="9273"/>
                        <a:pt x="12680" y="9273"/>
                        <a:pt x="17746" y="8244"/>
                      </a:cubicBezTo>
                      <a:cubicBezTo>
                        <a:pt x="23356" y="7093"/>
                        <a:pt x="28664" y="4409"/>
                        <a:pt x="33650" y="413"/>
                      </a:cubicBezTo>
                      <a:cubicBezTo>
                        <a:pt x="33771" y="332"/>
                        <a:pt x="33791" y="191"/>
                        <a:pt x="33690" y="90"/>
                      </a:cubicBezTo>
                      <a:cubicBezTo>
                        <a:pt x="33629" y="-11"/>
                        <a:pt x="33468" y="-31"/>
                        <a:pt x="33367" y="50"/>
                      </a:cubicBezTo>
                      <a:cubicBezTo>
                        <a:pt x="28382" y="3905"/>
                        <a:pt x="23155" y="6427"/>
                        <a:pt x="17604" y="7558"/>
                      </a:cubicBezTo>
                      <a:cubicBezTo>
                        <a:pt x="12619" y="8567"/>
                        <a:pt x="7453" y="8264"/>
                        <a:pt x="1882" y="7093"/>
                      </a:cubicBezTo>
                      <a:cubicBezTo>
                        <a:pt x="1297" y="6972"/>
                        <a:pt x="732" y="6871"/>
                        <a:pt x="147" y="6750"/>
                      </a:cubicBezTo>
                      <a:cubicBezTo>
                        <a:pt x="86" y="6750"/>
                        <a:pt x="26" y="6750"/>
                        <a:pt x="5" y="6831"/>
                      </a:cubicBezTo>
                      <a:cubicBezTo>
                        <a:pt x="-15" y="6892"/>
                        <a:pt x="26" y="6952"/>
                        <a:pt x="66" y="697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6" name="Google Shape;1376;p31"/>
                <p:cNvSpPr/>
                <p:nvPr/>
              </p:nvSpPr>
              <p:spPr>
                <a:xfrm>
                  <a:off x="2233276" y="3546786"/>
                  <a:ext cx="28358" cy="243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58" h="24318" extrusionOk="0">
                      <a:moveTo>
                        <a:pt x="163" y="2643"/>
                      </a:moveTo>
                      <a:cubicBezTo>
                        <a:pt x="849" y="2401"/>
                        <a:pt x="1495" y="2300"/>
                        <a:pt x="2161" y="2098"/>
                      </a:cubicBezTo>
                      <a:cubicBezTo>
                        <a:pt x="8418" y="241"/>
                        <a:pt x="14291" y="1876"/>
                        <a:pt x="19014" y="6074"/>
                      </a:cubicBezTo>
                      <a:cubicBezTo>
                        <a:pt x="24140" y="10655"/>
                        <a:pt x="27672" y="17699"/>
                        <a:pt x="27773" y="24036"/>
                      </a:cubicBezTo>
                      <a:cubicBezTo>
                        <a:pt x="27773" y="24198"/>
                        <a:pt x="27914" y="24319"/>
                        <a:pt x="28076" y="24319"/>
                      </a:cubicBezTo>
                      <a:cubicBezTo>
                        <a:pt x="28237" y="24319"/>
                        <a:pt x="28358" y="24177"/>
                        <a:pt x="28358" y="24016"/>
                      </a:cubicBezTo>
                      <a:cubicBezTo>
                        <a:pt x="28298" y="17497"/>
                        <a:pt x="24766" y="10251"/>
                        <a:pt x="19518" y="5488"/>
                      </a:cubicBezTo>
                      <a:cubicBezTo>
                        <a:pt x="14634" y="1048"/>
                        <a:pt x="8034" y="-1737"/>
                        <a:pt x="1818" y="1230"/>
                      </a:cubicBezTo>
                      <a:cubicBezTo>
                        <a:pt x="1193" y="1533"/>
                        <a:pt x="648" y="1977"/>
                        <a:pt x="42" y="2421"/>
                      </a:cubicBezTo>
                      <a:cubicBezTo>
                        <a:pt x="2" y="2441"/>
                        <a:pt x="-18" y="2522"/>
                        <a:pt x="22" y="2562"/>
                      </a:cubicBezTo>
                      <a:cubicBezTo>
                        <a:pt x="42" y="2623"/>
                        <a:pt x="123" y="2643"/>
                        <a:pt x="163" y="260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7" name="Google Shape;1377;p31"/>
                <p:cNvSpPr/>
                <p:nvPr/>
              </p:nvSpPr>
              <p:spPr>
                <a:xfrm>
                  <a:off x="2283375" y="3576988"/>
                  <a:ext cx="29471" cy="341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71" h="34174" extrusionOk="0">
                      <a:moveTo>
                        <a:pt x="137" y="1806"/>
                      </a:moveTo>
                      <a:cubicBezTo>
                        <a:pt x="319" y="1806"/>
                        <a:pt x="501" y="1806"/>
                        <a:pt x="682" y="1806"/>
                      </a:cubicBezTo>
                      <a:cubicBezTo>
                        <a:pt x="2297" y="1544"/>
                        <a:pt x="3770" y="999"/>
                        <a:pt x="5284" y="837"/>
                      </a:cubicBezTo>
                      <a:cubicBezTo>
                        <a:pt x="12711" y="91"/>
                        <a:pt x="19068" y="3643"/>
                        <a:pt x="23307" y="9173"/>
                      </a:cubicBezTo>
                      <a:cubicBezTo>
                        <a:pt x="28494" y="15934"/>
                        <a:pt x="30593" y="25621"/>
                        <a:pt x="27626" y="33937"/>
                      </a:cubicBezTo>
                      <a:cubicBezTo>
                        <a:pt x="27606" y="34017"/>
                        <a:pt x="27646" y="34118"/>
                        <a:pt x="27747" y="34159"/>
                      </a:cubicBezTo>
                      <a:cubicBezTo>
                        <a:pt x="27807" y="34199"/>
                        <a:pt x="27929" y="34159"/>
                        <a:pt x="27949" y="34058"/>
                      </a:cubicBezTo>
                      <a:cubicBezTo>
                        <a:pt x="31117" y="25601"/>
                        <a:pt x="29140" y="15651"/>
                        <a:pt x="23892" y="8709"/>
                      </a:cubicBezTo>
                      <a:cubicBezTo>
                        <a:pt x="19533" y="2957"/>
                        <a:pt x="12913" y="-757"/>
                        <a:pt x="5203" y="131"/>
                      </a:cubicBezTo>
                      <a:cubicBezTo>
                        <a:pt x="3689" y="313"/>
                        <a:pt x="2014" y="454"/>
                        <a:pt x="521" y="1241"/>
                      </a:cubicBezTo>
                      <a:cubicBezTo>
                        <a:pt x="359" y="1322"/>
                        <a:pt x="238" y="1463"/>
                        <a:pt x="77" y="1584"/>
                      </a:cubicBezTo>
                      <a:cubicBezTo>
                        <a:pt x="16" y="1604"/>
                        <a:pt x="-24" y="1665"/>
                        <a:pt x="16" y="1725"/>
                      </a:cubicBezTo>
                      <a:cubicBezTo>
                        <a:pt x="36" y="1786"/>
                        <a:pt x="117" y="1806"/>
                        <a:pt x="158" y="178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8" name="Google Shape;1378;p31"/>
                <p:cNvSpPr/>
                <p:nvPr/>
              </p:nvSpPr>
              <p:spPr>
                <a:xfrm>
                  <a:off x="2368279" y="3401632"/>
                  <a:ext cx="44663" cy="36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63" h="36361" extrusionOk="0">
                      <a:moveTo>
                        <a:pt x="0" y="26136"/>
                      </a:moveTo>
                      <a:cubicBezTo>
                        <a:pt x="787" y="27650"/>
                        <a:pt x="1655" y="29002"/>
                        <a:pt x="2684" y="30153"/>
                      </a:cubicBezTo>
                      <a:cubicBezTo>
                        <a:pt x="7346" y="35420"/>
                        <a:pt x="14007" y="37055"/>
                        <a:pt x="20505" y="36106"/>
                      </a:cubicBezTo>
                      <a:cubicBezTo>
                        <a:pt x="28255" y="34956"/>
                        <a:pt x="35824" y="29971"/>
                        <a:pt x="39961" y="22867"/>
                      </a:cubicBezTo>
                      <a:cubicBezTo>
                        <a:pt x="41536" y="20163"/>
                        <a:pt x="42545" y="17175"/>
                        <a:pt x="43211" y="14088"/>
                      </a:cubicBezTo>
                      <a:cubicBezTo>
                        <a:pt x="44220" y="9506"/>
                        <a:pt x="44502" y="4662"/>
                        <a:pt x="44664" y="162"/>
                      </a:cubicBezTo>
                      <a:cubicBezTo>
                        <a:pt x="44664" y="81"/>
                        <a:pt x="44603" y="0"/>
                        <a:pt x="44523" y="0"/>
                      </a:cubicBezTo>
                      <a:cubicBezTo>
                        <a:pt x="44422" y="0"/>
                        <a:pt x="44341" y="61"/>
                        <a:pt x="44341" y="162"/>
                      </a:cubicBezTo>
                      <a:cubicBezTo>
                        <a:pt x="44119" y="4642"/>
                        <a:pt x="43796" y="9446"/>
                        <a:pt x="42706" y="13987"/>
                      </a:cubicBezTo>
                      <a:cubicBezTo>
                        <a:pt x="42000" y="17014"/>
                        <a:pt x="40950" y="19920"/>
                        <a:pt x="39356" y="22544"/>
                      </a:cubicBezTo>
                      <a:cubicBezTo>
                        <a:pt x="35299" y="29366"/>
                        <a:pt x="27872" y="34028"/>
                        <a:pt x="20344" y="35138"/>
                      </a:cubicBezTo>
                      <a:cubicBezTo>
                        <a:pt x="14168" y="36066"/>
                        <a:pt x="7952" y="34492"/>
                        <a:pt x="3189" y="29689"/>
                      </a:cubicBezTo>
                      <a:cubicBezTo>
                        <a:pt x="2119" y="28619"/>
                        <a:pt x="1110" y="27428"/>
                        <a:pt x="222" y="26015"/>
                      </a:cubicBezTo>
                      <a:cubicBezTo>
                        <a:pt x="182" y="25955"/>
                        <a:pt x="101" y="25955"/>
                        <a:pt x="61" y="25975"/>
                      </a:cubicBezTo>
                      <a:cubicBezTo>
                        <a:pt x="20" y="25995"/>
                        <a:pt x="0" y="26076"/>
                        <a:pt x="20" y="2611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379" name="Google Shape;1379;p31"/>
            <p:cNvGrpSpPr/>
            <p:nvPr/>
          </p:nvGrpSpPr>
          <p:grpSpPr>
            <a:xfrm>
              <a:off x="1030931" y="2814177"/>
              <a:ext cx="101969" cy="227185"/>
              <a:chOff x="2192735" y="3462935"/>
              <a:chExt cx="101969" cy="227185"/>
            </a:xfrm>
          </p:grpSpPr>
          <p:grpSp>
            <p:nvGrpSpPr>
              <p:cNvPr id="1380" name="Google Shape;1380;p31"/>
              <p:cNvGrpSpPr/>
              <p:nvPr/>
            </p:nvGrpSpPr>
            <p:grpSpPr>
              <a:xfrm>
                <a:off x="2192735" y="3462935"/>
                <a:ext cx="101969" cy="157250"/>
                <a:chOff x="2192735" y="3462935"/>
                <a:chExt cx="101969" cy="157250"/>
              </a:xfrm>
            </p:grpSpPr>
            <p:sp>
              <p:nvSpPr>
                <p:cNvPr id="1381" name="Google Shape;1381;p31"/>
                <p:cNvSpPr/>
                <p:nvPr/>
              </p:nvSpPr>
              <p:spPr>
                <a:xfrm>
                  <a:off x="2252499" y="3479671"/>
                  <a:ext cx="20843" cy="33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3" h="33549" extrusionOk="0">
                      <a:moveTo>
                        <a:pt x="1163" y="33550"/>
                      </a:moveTo>
                      <a:cubicBezTo>
                        <a:pt x="1163" y="33550"/>
                        <a:pt x="-1299" y="22772"/>
                        <a:pt x="941" y="13811"/>
                      </a:cubicBezTo>
                      <a:cubicBezTo>
                        <a:pt x="2455" y="7736"/>
                        <a:pt x="6935" y="-1648"/>
                        <a:pt x="14786" y="249"/>
                      </a:cubicBezTo>
                      <a:cubicBezTo>
                        <a:pt x="25503" y="2832"/>
                        <a:pt x="22617" y="21682"/>
                        <a:pt x="1163" y="3355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2" name="Google Shape;1382;p31"/>
                <p:cNvSpPr/>
                <p:nvPr/>
              </p:nvSpPr>
              <p:spPr>
                <a:xfrm>
                  <a:off x="2205618" y="3522653"/>
                  <a:ext cx="19723" cy="34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23" h="34606" extrusionOk="0">
                      <a:moveTo>
                        <a:pt x="16116" y="34606"/>
                      </a:moveTo>
                      <a:cubicBezTo>
                        <a:pt x="16116" y="34606"/>
                        <a:pt x="7014" y="27381"/>
                        <a:pt x="2856" y="19005"/>
                      </a:cubicBezTo>
                      <a:cubicBezTo>
                        <a:pt x="31" y="13334"/>
                        <a:pt x="-2613" y="3384"/>
                        <a:pt x="4915" y="559"/>
                      </a:cubicBezTo>
                      <a:cubicBezTo>
                        <a:pt x="15147" y="-3296"/>
                        <a:pt x="25340" y="13314"/>
                        <a:pt x="16116" y="3460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3" name="Google Shape;1383;p31"/>
                <p:cNvSpPr/>
                <p:nvPr/>
              </p:nvSpPr>
              <p:spPr>
                <a:xfrm>
                  <a:off x="2192735" y="3553177"/>
                  <a:ext cx="30593" cy="16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3" h="16676" extrusionOk="0">
                      <a:moveTo>
                        <a:pt x="30573" y="11993"/>
                      </a:moveTo>
                      <a:cubicBezTo>
                        <a:pt x="30573" y="11993"/>
                        <a:pt x="21208" y="16615"/>
                        <a:pt x="13115" y="16676"/>
                      </a:cubicBezTo>
                      <a:cubicBezTo>
                        <a:pt x="7625" y="16736"/>
                        <a:pt x="-1013" y="14940"/>
                        <a:pt x="97" y="7614"/>
                      </a:cubicBezTo>
                      <a:cubicBezTo>
                        <a:pt x="1591" y="-2357"/>
                        <a:pt x="18484" y="-4113"/>
                        <a:pt x="30593" y="11993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4" name="Google Shape;1384;p31"/>
                <p:cNvSpPr/>
                <p:nvPr/>
              </p:nvSpPr>
              <p:spPr>
                <a:xfrm>
                  <a:off x="2258547" y="3592886"/>
                  <a:ext cx="28481" cy="1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81" h="18583" extrusionOk="0">
                      <a:moveTo>
                        <a:pt x="0" y="18583"/>
                      </a:moveTo>
                      <a:cubicBezTo>
                        <a:pt x="0" y="18583"/>
                        <a:pt x="4420" y="10893"/>
                        <a:pt x="10818" y="5807"/>
                      </a:cubicBezTo>
                      <a:cubicBezTo>
                        <a:pt x="15157" y="2356"/>
                        <a:pt x="23230" y="-2306"/>
                        <a:pt x="27206" y="1307"/>
                      </a:cubicBezTo>
                      <a:cubicBezTo>
                        <a:pt x="32615" y="6231"/>
                        <a:pt x="20304" y="17473"/>
                        <a:pt x="0" y="18583"/>
                      </a:cubicBezTo>
                      <a:close/>
                    </a:path>
                  </a:pathLst>
                </a:custGeom>
                <a:solidFill>
                  <a:srgbClr val="B7C43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5" name="Google Shape;1385;p31"/>
                <p:cNvSpPr/>
                <p:nvPr/>
              </p:nvSpPr>
              <p:spPr>
                <a:xfrm>
                  <a:off x="2220634" y="3575221"/>
                  <a:ext cx="14582" cy="29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82" h="29204" extrusionOk="0">
                      <a:moveTo>
                        <a:pt x="13311" y="29204"/>
                      </a:moveTo>
                      <a:cubicBezTo>
                        <a:pt x="13311" y="29204"/>
                        <a:pt x="6469" y="23190"/>
                        <a:pt x="2917" y="16146"/>
                      </a:cubicBezTo>
                      <a:cubicBezTo>
                        <a:pt x="515" y="11363"/>
                        <a:pt x="-2149" y="2987"/>
                        <a:pt x="2755" y="505"/>
                      </a:cubicBezTo>
                      <a:cubicBezTo>
                        <a:pt x="9436" y="-2865"/>
                        <a:pt x="17811" y="11080"/>
                        <a:pt x="13311" y="2920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6" name="Google Shape;1386;p31"/>
                <p:cNvSpPr/>
                <p:nvPr/>
              </p:nvSpPr>
              <p:spPr>
                <a:xfrm>
                  <a:off x="2217114" y="3488431"/>
                  <a:ext cx="22057" cy="248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57" h="24890" extrusionOk="0">
                      <a:moveTo>
                        <a:pt x="22058" y="24891"/>
                      </a:moveTo>
                      <a:cubicBezTo>
                        <a:pt x="22058" y="24891"/>
                        <a:pt x="13339" y="21439"/>
                        <a:pt x="7304" y="15970"/>
                      </a:cubicBezTo>
                      <a:cubicBezTo>
                        <a:pt x="3227" y="12277"/>
                        <a:pt x="-2484" y="5273"/>
                        <a:pt x="1169" y="1378"/>
                      </a:cubicBezTo>
                      <a:cubicBezTo>
                        <a:pt x="6134" y="-3910"/>
                        <a:pt x="19333" y="6464"/>
                        <a:pt x="22058" y="2489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7" name="Google Shape;1387;p31"/>
                <p:cNvSpPr/>
                <p:nvPr/>
              </p:nvSpPr>
              <p:spPr>
                <a:xfrm>
                  <a:off x="2245844" y="3523456"/>
                  <a:ext cx="12734" cy="18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34" h="18969" extrusionOk="0">
                      <a:moveTo>
                        <a:pt x="109" y="18949"/>
                      </a:moveTo>
                      <a:cubicBezTo>
                        <a:pt x="109" y="18949"/>
                        <a:pt x="-537" y="12713"/>
                        <a:pt x="1320" y="7627"/>
                      </a:cubicBezTo>
                      <a:cubicBezTo>
                        <a:pt x="2571" y="4176"/>
                        <a:pt x="5659" y="-1092"/>
                        <a:pt x="9897" y="200"/>
                      </a:cubicBezTo>
                      <a:cubicBezTo>
                        <a:pt x="15649" y="1935"/>
                        <a:pt x="12783" y="12672"/>
                        <a:pt x="129" y="1896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8" name="Google Shape;1388;p31"/>
                <p:cNvSpPr/>
                <p:nvPr/>
              </p:nvSpPr>
              <p:spPr>
                <a:xfrm>
                  <a:off x="2262935" y="3531588"/>
                  <a:ext cx="18146" cy="38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46" h="38285" extrusionOk="0">
                      <a:moveTo>
                        <a:pt x="8185" y="38285"/>
                      </a:moveTo>
                      <a:cubicBezTo>
                        <a:pt x="8185" y="38285"/>
                        <a:pt x="1706" y="28416"/>
                        <a:pt x="334" y="18628"/>
                      </a:cubicBezTo>
                      <a:cubicBezTo>
                        <a:pt x="-594" y="12008"/>
                        <a:pt x="-49" y="1008"/>
                        <a:pt x="8064" y="60"/>
                      </a:cubicBezTo>
                      <a:cubicBezTo>
                        <a:pt x="19083" y="-1232"/>
                        <a:pt x="23685" y="18648"/>
                        <a:pt x="8185" y="38265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9" name="Google Shape;1389;p31"/>
                <p:cNvSpPr/>
                <p:nvPr/>
              </p:nvSpPr>
              <p:spPr>
                <a:xfrm>
                  <a:off x="2267427" y="3569905"/>
                  <a:ext cx="27277" cy="11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77" h="11577" extrusionOk="0">
                      <a:moveTo>
                        <a:pt x="0" y="8747"/>
                      </a:moveTo>
                      <a:cubicBezTo>
                        <a:pt x="0" y="8747"/>
                        <a:pt x="6075" y="3540"/>
                        <a:pt x="12775" y="1340"/>
                      </a:cubicBezTo>
                      <a:cubicBezTo>
                        <a:pt x="17317" y="-153"/>
                        <a:pt x="25168" y="-1364"/>
                        <a:pt x="26984" y="3278"/>
                      </a:cubicBezTo>
                      <a:cubicBezTo>
                        <a:pt x="29446" y="9595"/>
                        <a:pt x="16045" y="15125"/>
                        <a:pt x="0" y="874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0" name="Google Shape;1390;p31"/>
                <p:cNvSpPr/>
                <p:nvPr/>
              </p:nvSpPr>
              <p:spPr>
                <a:xfrm>
                  <a:off x="2199446" y="3589854"/>
                  <a:ext cx="28504" cy="303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04" h="30331" extrusionOk="0">
                      <a:moveTo>
                        <a:pt x="28484" y="30051"/>
                      </a:moveTo>
                      <a:cubicBezTo>
                        <a:pt x="28484" y="30051"/>
                        <a:pt x="17222" y="32311"/>
                        <a:pt x="7434" y="23996"/>
                      </a:cubicBezTo>
                      <a:cubicBezTo>
                        <a:pt x="410" y="18042"/>
                        <a:pt x="-2617" y="6962"/>
                        <a:pt x="2711" y="2704"/>
                      </a:cubicBezTo>
                      <a:cubicBezTo>
                        <a:pt x="9048" y="-2382"/>
                        <a:pt x="17121" y="60"/>
                        <a:pt x="20633" y="7083"/>
                      </a:cubicBezTo>
                      <a:cubicBezTo>
                        <a:pt x="25053" y="15943"/>
                        <a:pt x="19644" y="22583"/>
                        <a:pt x="28504" y="3005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1" name="Google Shape;1391;p31"/>
                <p:cNvSpPr/>
                <p:nvPr/>
              </p:nvSpPr>
              <p:spPr>
                <a:xfrm>
                  <a:off x="2236795" y="3462935"/>
                  <a:ext cx="18148" cy="355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48" h="35573" extrusionOk="0">
                      <a:moveTo>
                        <a:pt x="7886" y="35573"/>
                      </a:moveTo>
                      <a:cubicBezTo>
                        <a:pt x="7886" y="35573"/>
                        <a:pt x="1529" y="26209"/>
                        <a:pt x="277" y="17086"/>
                      </a:cubicBezTo>
                      <a:cubicBezTo>
                        <a:pt x="-570" y="10910"/>
                        <a:pt x="116" y="698"/>
                        <a:pt x="8229" y="32"/>
                      </a:cubicBezTo>
                      <a:cubicBezTo>
                        <a:pt x="19269" y="-876"/>
                        <a:pt x="23608" y="17732"/>
                        <a:pt x="7886" y="3557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92" name="Google Shape;1392;p31"/>
              <p:cNvGrpSpPr/>
              <p:nvPr/>
            </p:nvGrpSpPr>
            <p:grpSpPr>
              <a:xfrm>
                <a:off x="2210755" y="3656410"/>
                <a:ext cx="70009" cy="33710"/>
                <a:chOff x="2210755" y="3656410"/>
                <a:chExt cx="70009" cy="33710"/>
              </a:xfrm>
            </p:grpSpPr>
            <p:grpSp>
              <p:nvGrpSpPr>
                <p:cNvPr id="1393" name="Google Shape;1393;p31"/>
                <p:cNvGrpSpPr/>
                <p:nvPr/>
              </p:nvGrpSpPr>
              <p:grpSpPr>
                <a:xfrm>
                  <a:off x="2210755" y="3656410"/>
                  <a:ext cx="70009" cy="33710"/>
                  <a:chOff x="2210755" y="3656410"/>
                  <a:chExt cx="70009" cy="33710"/>
                </a:xfrm>
              </p:grpSpPr>
              <p:sp>
                <p:nvSpPr>
                  <p:cNvPr id="1394" name="Google Shape;1394;p31"/>
                  <p:cNvSpPr/>
                  <p:nvPr/>
                </p:nvSpPr>
                <p:spPr>
                  <a:xfrm>
                    <a:off x="2215739" y="3657183"/>
                    <a:ext cx="52653" cy="329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53" h="32937" extrusionOk="0">
                        <a:moveTo>
                          <a:pt x="26723" y="20"/>
                        </a:moveTo>
                        <a:cubicBezTo>
                          <a:pt x="22202" y="6035"/>
                          <a:pt x="13523" y="7508"/>
                          <a:pt x="7045" y="10555"/>
                        </a:cubicBezTo>
                        <a:cubicBezTo>
                          <a:pt x="5006" y="11524"/>
                          <a:pt x="122" y="13381"/>
                          <a:pt x="1" y="16267"/>
                        </a:cubicBezTo>
                        <a:cubicBezTo>
                          <a:pt x="-140" y="19557"/>
                          <a:pt x="12676" y="27246"/>
                          <a:pt x="14189" y="28134"/>
                        </a:cubicBezTo>
                        <a:cubicBezTo>
                          <a:pt x="24442" y="34209"/>
                          <a:pt x="30194" y="35279"/>
                          <a:pt x="40164" y="26903"/>
                        </a:cubicBezTo>
                        <a:cubicBezTo>
                          <a:pt x="44746" y="23048"/>
                          <a:pt x="51103" y="15762"/>
                          <a:pt x="52617" y="10454"/>
                        </a:cubicBezTo>
                        <a:cubicBezTo>
                          <a:pt x="53142" y="8678"/>
                          <a:pt x="47914" y="7084"/>
                          <a:pt x="47168" y="6821"/>
                        </a:cubicBezTo>
                        <a:cubicBezTo>
                          <a:pt x="41617" y="4864"/>
                          <a:pt x="30739" y="4622"/>
                          <a:pt x="26097" y="706"/>
                        </a:cubicBezTo>
                        <a:lnTo>
                          <a:pt x="26723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95" name="Google Shape;1395;p31"/>
                  <p:cNvSpPr/>
                  <p:nvPr/>
                </p:nvSpPr>
                <p:spPr>
                  <a:xfrm>
                    <a:off x="2210755" y="3656410"/>
                    <a:ext cx="70009" cy="195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009" h="19556" extrusionOk="0">
                        <a:moveTo>
                          <a:pt x="0" y="15969"/>
                        </a:moveTo>
                        <a:cubicBezTo>
                          <a:pt x="1917" y="16434"/>
                          <a:pt x="3714" y="17362"/>
                          <a:pt x="5611" y="17867"/>
                        </a:cubicBezTo>
                        <a:cubicBezTo>
                          <a:pt x="12957" y="19845"/>
                          <a:pt x="20929" y="19723"/>
                          <a:pt x="28457" y="19300"/>
                        </a:cubicBezTo>
                        <a:cubicBezTo>
                          <a:pt x="34552" y="18956"/>
                          <a:pt x="40627" y="18432"/>
                          <a:pt x="46702" y="17786"/>
                        </a:cubicBezTo>
                        <a:cubicBezTo>
                          <a:pt x="53080" y="17100"/>
                          <a:pt x="61213" y="16716"/>
                          <a:pt x="66844" y="13265"/>
                        </a:cubicBezTo>
                        <a:cubicBezTo>
                          <a:pt x="75906" y="7715"/>
                          <a:pt x="63131" y="2306"/>
                          <a:pt x="58166" y="1721"/>
                        </a:cubicBezTo>
                        <a:cubicBezTo>
                          <a:pt x="55098" y="1357"/>
                          <a:pt x="52030" y="1156"/>
                          <a:pt x="48942" y="954"/>
                        </a:cubicBezTo>
                        <a:cubicBezTo>
                          <a:pt x="42444" y="530"/>
                          <a:pt x="35400" y="-439"/>
                          <a:pt x="28901" y="227"/>
                        </a:cubicBezTo>
                        <a:cubicBezTo>
                          <a:pt x="25793" y="550"/>
                          <a:pt x="22766" y="1418"/>
                          <a:pt x="19698" y="2003"/>
                        </a:cubicBezTo>
                        <a:cubicBezTo>
                          <a:pt x="11867" y="3497"/>
                          <a:pt x="6882" y="4930"/>
                          <a:pt x="848" y="10541"/>
                        </a:cubicBezTo>
                        <a:lnTo>
                          <a:pt x="0" y="15949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96" name="Google Shape;1396;p31"/>
                <p:cNvSpPr/>
                <p:nvPr/>
              </p:nvSpPr>
              <p:spPr>
                <a:xfrm>
                  <a:off x="2215631" y="3665648"/>
                  <a:ext cx="4263" cy="6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63" h="6514" extrusionOk="0">
                      <a:moveTo>
                        <a:pt x="4004" y="6368"/>
                      </a:moveTo>
                      <a:cubicBezTo>
                        <a:pt x="4125" y="6106"/>
                        <a:pt x="4185" y="6025"/>
                        <a:pt x="4246" y="5763"/>
                      </a:cubicBezTo>
                      <a:cubicBezTo>
                        <a:pt x="4286" y="5642"/>
                        <a:pt x="4246" y="5520"/>
                        <a:pt x="4246" y="5399"/>
                      </a:cubicBezTo>
                      <a:cubicBezTo>
                        <a:pt x="4165" y="4955"/>
                        <a:pt x="3984" y="4552"/>
                        <a:pt x="3802" y="4148"/>
                      </a:cubicBezTo>
                      <a:cubicBezTo>
                        <a:pt x="3116" y="2634"/>
                        <a:pt x="2046" y="1403"/>
                        <a:pt x="714" y="132"/>
                      </a:cubicBezTo>
                      <a:cubicBezTo>
                        <a:pt x="553" y="-30"/>
                        <a:pt x="290" y="-50"/>
                        <a:pt x="129" y="112"/>
                      </a:cubicBezTo>
                      <a:cubicBezTo>
                        <a:pt x="-33" y="273"/>
                        <a:pt x="-53" y="535"/>
                        <a:pt x="129" y="697"/>
                      </a:cubicBezTo>
                      <a:cubicBezTo>
                        <a:pt x="1400" y="2210"/>
                        <a:pt x="2086" y="3724"/>
                        <a:pt x="2853" y="5379"/>
                      </a:cubicBezTo>
                      <a:cubicBezTo>
                        <a:pt x="2934" y="5561"/>
                        <a:pt x="3035" y="5742"/>
                        <a:pt x="3156" y="5904"/>
                      </a:cubicBezTo>
                      <a:cubicBezTo>
                        <a:pt x="3358" y="6146"/>
                        <a:pt x="3540" y="6207"/>
                        <a:pt x="3802" y="6428"/>
                      </a:cubicBezTo>
                      <a:cubicBezTo>
                        <a:pt x="3802" y="6489"/>
                        <a:pt x="3883" y="6529"/>
                        <a:pt x="3943" y="6509"/>
                      </a:cubicBezTo>
                      <a:cubicBezTo>
                        <a:pt x="4004" y="6509"/>
                        <a:pt x="4024" y="6428"/>
                        <a:pt x="4004" y="636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7" name="Google Shape;1397;p31"/>
                <p:cNvSpPr/>
                <p:nvPr/>
              </p:nvSpPr>
              <p:spPr>
                <a:xfrm>
                  <a:off x="2218948" y="3664568"/>
                  <a:ext cx="3263" cy="6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" h="6764" extrusionOk="0">
                      <a:moveTo>
                        <a:pt x="3028" y="6439"/>
                      </a:moveTo>
                      <a:cubicBezTo>
                        <a:pt x="3028" y="6439"/>
                        <a:pt x="3149" y="6277"/>
                        <a:pt x="3190" y="6157"/>
                      </a:cubicBezTo>
                      <a:cubicBezTo>
                        <a:pt x="3432" y="5268"/>
                        <a:pt x="3028" y="4401"/>
                        <a:pt x="2685" y="3614"/>
                      </a:cubicBezTo>
                      <a:cubicBezTo>
                        <a:pt x="2140" y="2403"/>
                        <a:pt x="1272" y="1292"/>
                        <a:pt x="546" y="142"/>
                      </a:cubicBezTo>
                      <a:cubicBezTo>
                        <a:pt x="485" y="1"/>
                        <a:pt x="283" y="-40"/>
                        <a:pt x="142" y="41"/>
                      </a:cubicBezTo>
                      <a:cubicBezTo>
                        <a:pt x="1" y="122"/>
                        <a:pt x="-40" y="304"/>
                        <a:pt x="41" y="445"/>
                      </a:cubicBezTo>
                      <a:cubicBezTo>
                        <a:pt x="687" y="1595"/>
                        <a:pt x="1494" y="2725"/>
                        <a:pt x="1938" y="3937"/>
                      </a:cubicBezTo>
                      <a:cubicBezTo>
                        <a:pt x="2201" y="4623"/>
                        <a:pt x="2180" y="5329"/>
                        <a:pt x="2261" y="6116"/>
                      </a:cubicBezTo>
                      <a:cubicBezTo>
                        <a:pt x="2261" y="6217"/>
                        <a:pt x="2322" y="6277"/>
                        <a:pt x="2362" y="6379"/>
                      </a:cubicBezTo>
                      <a:cubicBezTo>
                        <a:pt x="2322" y="6560"/>
                        <a:pt x="2463" y="6742"/>
                        <a:pt x="2645" y="6762"/>
                      </a:cubicBezTo>
                      <a:cubicBezTo>
                        <a:pt x="2826" y="6782"/>
                        <a:pt x="3008" y="6661"/>
                        <a:pt x="3028" y="6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8" name="Google Shape;1398;p31"/>
                <p:cNvSpPr/>
                <p:nvPr/>
              </p:nvSpPr>
              <p:spPr>
                <a:xfrm>
                  <a:off x="2223210" y="3666772"/>
                  <a:ext cx="1661" cy="52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1" h="5211" extrusionOk="0">
                      <a:moveTo>
                        <a:pt x="1390" y="4881"/>
                      </a:moveTo>
                      <a:cubicBezTo>
                        <a:pt x="1471" y="4760"/>
                        <a:pt x="1572" y="4659"/>
                        <a:pt x="1592" y="4518"/>
                      </a:cubicBezTo>
                      <a:cubicBezTo>
                        <a:pt x="1753" y="3973"/>
                        <a:pt x="1592" y="3449"/>
                        <a:pt x="1531" y="2944"/>
                      </a:cubicBezTo>
                      <a:cubicBezTo>
                        <a:pt x="1370" y="2056"/>
                        <a:pt x="1047" y="1229"/>
                        <a:pt x="724" y="260"/>
                      </a:cubicBezTo>
                      <a:cubicBezTo>
                        <a:pt x="663" y="58"/>
                        <a:pt x="441" y="-43"/>
                        <a:pt x="260" y="17"/>
                      </a:cubicBezTo>
                      <a:cubicBezTo>
                        <a:pt x="58" y="78"/>
                        <a:pt x="-43" y="280"/>
                        <a:pt x="17" y="482"/>
                      </a:cubicBezTo>
                      <a:cubicBezTo>
                        <a:pt x="219" y="1249"/>
                        <a:pt x="421" y="1955"/>
                        <a:pt x="542" y="2661"/>
                      </a:cubicBezTo>
                      <a:cubicBezTo>
                        <a:pt x="643" y="3267"/>
                        <a:pt x="482" y="3852"/>
                        <a:pt x="542" y="4538"/>
                      </a:cubicBezTo>
                      <a:cubicBezTo>
                        <a:pt x="542" y="4639"/>
                        <a:pt x="603" y="4680"/>
                        <a:pt x="623" y="4760"/>
                      </a:cubicBezTo>
                      <a:cubicBezTo>
                        <a:pt x="583" y="4962"/>
                        <a:pt x="724" y="5164"/>
                        <a:pt x="926" y="5204"/>
                      </a:cubicBezTo>
                      <a:cubicBezTo>
                        <a:pt x="1127" y="5245"/>
                        <a:pt x="1349" y="5103"/>
                        <a:pt x="1370" y="490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9" name="Google Shape;1399;p31"/>
                <p:cNvSpPr/>
                <p:nvPr/>
              </p:nvSpPr>
              <p:spPr>
                <a:xfrm>
                  <a:off x="2248421" y="3657132"/>
                  <a:ext cx="7741" cy="115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1" h="11534" extrusionOk="0">
                      <a:moveTo>
                        <a:pt x="620" y="11413"/>
                      </a:moveTo>
                      <a:cubicBezTo>
                        <a:pt x="882" y="11332"/>
                        <a:pt x="721" y="11514"/>
                        <a:pt x="922" y="11332"/>
                      </a:cubicBezTo>
                      <a:cubicBezTo>
                        <a:pt x="1064" y="11211"/>
                        <a:pt x="1064" y="11009"/>
                        <a:pt x="1104" y="10848"/>
                      </a:cubicBezTo>
                      <a:cubicBezTo>
                        <a:pt x="1669" y="8951"/>
                        <a:pt x="2234" y="7114"/>
                        <a:pt x="3243" y="5479"/>
                      </a:cubicBezTo>
                      <a:cubicBezTo>
                        <a:pt x="4394" y="3663"/>
                        <a:pt x="5847" y="2028"/>
                        <a:pt x="7603" y="676"/>
                      </a:cubicBezTo>
                      <a:cubicBezTo>
                        <a:pt x="7764" y="555"/>
                        <a:pt x="7784" y="312"/>
                        <a:pt x="7663" y="151"/>
                      </a:cubicBezTo>
                      <a:cubicBezTo>
                        <a:pt x="7522" y="-10"/>
                        <a:pt x="7300" y="-51"/>
                        <a:pt x="7118" y="70"/>
                      </a:cubicBezTo>
                      <a:cubicBezTo>
                        <a:pt x="4878" y="1725"/>
                        <a:pt x="3001" y="3764"/>
                        <a:pt x="1710" y="6125"/>
                      </a:cubicBezTo>
                      <a:cubicBezTo>
                        <a:pt x="1003" y="7397"/>
                        <a:pt x="337" y="8749"/>
                        <a:pt x="115" y="10242"/>
                      </a:cubicBezTo>
                      <a:cubicBezTo>
                        <a:pt x="55" y="10565"/>
                        <a:pt x="-87" y="10949"/>
                        <a:pt x="75" y="11251"/>
                      </a:cubicBezTo>
                      <a:cubicBezTo>
                        <a:pt x="236" y="11514"/>
                        <a:pt x="75" y="11251"/>
                        <a:pt x="357" y="11413"/>
                      </a:cubicBezTo>
                      <a:cubicBezTo>
                        <a:pt x="357" y="11473"/>
                        <a:pt x="398" y="11534"/>
                        <a:pt x="438" y="11534"/>
                      </a:cubicBezTo>
                      <a:cubicBezTo>
                        <a:pt x="499" y="11534"/>
                        <a:pt x="559" y="11494"/>
                        <a:pt x="579" y="1143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0" name="Google Shape;1400;p31"/>
                <p:cNvSpPr/>
                <p:nvPr/>
              </p:nvSpPr>
              <p:spPr>
                <a:xfrm>
                  <a:off x="2251698" y="3660956"/>
                  <a:ext cx="6678" cy="68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8" h="6849" extrusionOk="0">
                      <a:moveTo>
                        <a:pt x="329" y="6782"/>
                      </a:moveTo>
                      <a:cubicBezTo>
                        <a:pt x="491" y="6741"/>
                        <a:pt x="511" y="6782"/>
                        <a:pt x="632" y="6681"/>
                      </a:cubicBezTo>
                      <a:cubicBezTo>
                        <a:pt x="854" y="6499"/>
                        <a:pt x="975" y="6216"/>
                        <a:pt x="1116" y="5974"/>
                      </a:cubicBezTo>
                      <a:cubicBezTo>
                        <a:pt x="1904" y="4723"/>
                        <a:pt x="2630" y="3552"/>
                        <a:pt x="3639" y="2563"/>
                      </a:cubicBezTo>
                      <a:cubicBezTo>
                        <a:pt x="4447" y="1756"/>
                        <a:pt x="5375" y="1050"/>
                        <a:pt x="6505" y="545"/>
                      </a:cubicBezTo>
                      <a:cubicBezTo>
                        <a:pt x="6646" y="485"/>
                        <a:pt x="6707" y="323"/>
                        <a:pt x="6667" y="182"/>
                      </a:cubicBezTo>
                      <a:cubicBezTo>
                        <a:pt x="6606" y="40"/>
                        <a:pt x="6445" y="-40"/>
                        <a:pt x="6303" y="20"/>
                      </a:cubicBezTo>
                      <a:cubicBezTo>
                        <a:pt x="4689" y="565"/>
                        <a:pt x="3357" y="1413"/>
                        <a:pt x="2287" y="2543"/>
                      </a:cubicBezTo>
                      <a:cubicBezTo>
                        <a:pt x="1460" y="3451"/>
                        <a:pt x="713" y="4501"/>
                        <a:pt x="208" y="5712"/>
                      </a:cubicBezTo>
                      <a:cubicBezTo>
                        <a:pt x="127" y="5954"/>
                        <a:pt x="-34" y="6176"/>
                        <a:pt x="6" y="6438"/>
                      </a:cubicBezTo>
                      <a:cubicBezTo>
                        <a:pt x="6" y="6580"/>
                        <a:pt x="67" y="6560"/>
                        <a:pt x="127" y="6701"/>
                      </a:cubicBezTo>
                      <a:cubicBezTo>
                        <a:pt x="87" y="6761"/>
                        <a:pt x="127" y="6822"/>
                        <a:pt x="188" y="6842"/>
                      </a:cubicBezTo>
                      <a:cubicBezTo>
                        <a:pt x="249" y="6862"/>
                        <a:pt x="309" y="6842"/>
                        <a:pt x="329" y="678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1" name="Google Shape;1401;p31"/>
                <p:cNvSpPr/>
                <p:nvPr/>
              </p:nvSpPr>
              <p:spPr>
                <a:xfrm>
                  <a:off x="2255777" y="3663842"/>
                  <a:ext cx="4881" cy="3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1" h="3070" extrusionOk="0">
                      <a:moveTo>
                        <a:pt x="187" y="3028"/>
                      </a:moveTo>
                      <a:cubicBezTo>
                        <a:pt x="449" y="2927"/>
                        <a:pt x="691" y="2866"/>
                        <a:pt x="913" y="2745"/>
                      </a:cubicBezTo>
                      <a:cubicBezTo>
                        <a:pt x="1801" y="2241"/>
                        <a:pt x="2467" y="1575"/>
                        <a:pt x="3315" y="1111"/>
                      </a:cubicBezTo>
                      <a:cubicBezTo>
                        <a:pt x="3759" y="868"/>
                        <a:pt x="4223" y="646"/>
                        <a:pt x="4728" y="465"/>
                      </a:cubicBezTo>
                      <a:cubicBezTo>
                        <a:pt x="4849" y="424"/>
                        <a:pt x="4909" y="283"/>
                        <a:pt x="4869" y="162"/>
                      </a:cubicBezTo>
                      <a:cubicBezTo>
                        <a:pt x="4829" y="41"/>
                        <a:pt x="4687" y="-40"/>
                        <a:pt x="4566" y="21"/>
                      </a:cubicBezTo>
                      <a:cubicBezTo>
                        <a:pt x="3658" y="303"/>
                        <a:pt x="2871" y="687"/>
                        <a:pt x="2104" y="1171"/>
                      </a:cubicBezTo>
                      <a:cubicBezTo>
                        <a:pt x="1579" y="1494"/>
                        <a:pt x="1034" y="1797"/>
                        <a:pt x="570" y="2241"/>
                      </a:cubicBezTo>
                      <a:cubicBezTo>
                        <a:pt x="368" y="2422"/>
                        <a:pt x="247" y="2644"/>
                        <a:pt x="45" y="2866"/>
                      </a:cubicBezTo>
                      <a:cubicBezTo>
                        <a:pt x="-15" y="2907"/>
                        <a:pt x="-15" y="2967"/>
                        <a:pt x="45" y="3028"/>
                      </a:cubicBezTo>
                      <a:cubicBezTo>
                        <a:pt x="86" y="3068"/>
                        <a:pt x="146" y="3088"/>
                        <a:pt x="187" y="304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2" name="Google Shape;1402;p31"/>
                <p:cNvSpPr/>
                <p:nvPr/>
              </p:nvSpPr>
              <p:spPr>
                <a:xfrm>
                  <a:off x="2261332" y="3666063"/>
                  <a:ext cx="1423" cy="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3" h="928" extrusionOk="0">
                      <a:moveTo>
                        <a:pt x="464" y="908"/>
                      </a:moveTo>
                      <a:lnTo>
                        <a:pt x="1211" y="626"/>
                      </a:lnTo>
                      <a:cubicBezTo>
                        <a:pt x="1393" y="565"/>
                        <a:pt x="1473" y="384"/>
                        <a:pt x="1393" y="202"/>
                      </a:cubicBezTo>
                      <a:cubicBezTo>
                        <a:pt x="1332" y="40"/>
                        <a:pt x="1150" y="-40"/>
                        <a:pt x="969" y="20"/>
                      </a:cubicBezTo>
                      <a:lnTo>
                        <a:pt x="202" y="303"/>
                      </a:lnTo>
                      <a:cubicBezTo>
                        <a:pt x="40" y="363"/>
                        <a:pt x="-40" y="545"/>
                        <a:pt x="20" y="726"/>
                      </a:cubicBezTo>
                      <a:cubicBezTo>
                        <a:pt x="81" y="888"/>
                        <a:pt x="262" y="969"/>
                        <a:pt x="444" y="90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3" name="Google Shape;1403;p31"/>
                <p:cNvSpPr/>
                <p:nvPr/>
              </p:nvSpPr>
              <p:spPr>
                <a:xfrm>
                  <a:off x="2237292" y="3662954"/>
                  <a:ext cx="2023" cy="5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5792" extrusionOk="0">
                      <a:moveTo>
                        <a:pt x="1880" y="5671"/>
                      </a:moveTo>
                      <a:cubicBezTo>
                        <a:pt x="1940" y="5227"/>
                        <a:pt x="2041" y="4864"/>
                        <a:pt x="2021" y="4440"/>
                      </a:cubicBezTo>
                      <a:cubicBezTo>
                        <a:pt x="2021" y="4259"/>
                        <a:pt x="1961" y="4097"/>
                        <a:pt x="1940" y="3936"/>
                      </a:cubicBezTo>
                      <a:cubicBezTo>
                        <a:pt x="1638" y="2644"/>
                        <a:pt x="1153" y="1473"/>
                        <a:pt x="568" y="182"/>
                      </a:cubicBezTo>
                      <a:cubicBezTo>
                        <a:pt x="507" y="40"/>
                        <a:pt x="346" y="-40"/>
                        <a:pt x="184" y="20"/>
                      </a:cubicBezTo>
                      <a:cubicBezTo>
                        <a:pt x="23" y="81"/>
                        <a:pt x="-38" y="263"/>
                        <a:pt x="23" y="404"/>
                      </a:cubicBezTo>
                      <a:cubicBezTo>
                        <a:pt x="568" y="1857"/>
                        <a:pt x="810" y="3209"/>
                        <a:pt x="1214" y="4642"/>
                      </a:cubicBezTo>
                      <a:cubicBezTo>
                        <a:pt x="1315" y="5005"/>
                        <a:pt x="1517" y="5328"/>
                        <a:pt x="1638" y="5692"/>
                      </a:cubicBezTo>
                      <a:cubicBezTo>
                        <a:pt x="1638" y="5752"/>
                        <a:pt x="1698" y="5793"/>
                        <a:pt x="1759" y="5793"/>
                      </a:cubicBezTo>
                      <a:cubicBezTo>
                        <a:pt x="1819" y="5793"/>
                        <a:pt x="1860" y="5732"/>
                        <a:pt x="1860" y="567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4" name="Google Shape;1404;p31"/>
                <p:cNvSpPr/>
                <p:nvPr/>
              </p:nvSpPr>
              <p:spPr>
                <a:xfrm>
                  <a:off x="2240443" y="3660977"/>
                  <a:ext cx="1915" cy="5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" h="5146" extrusionOk="0">
                      <a:moveTo>
                        <a:pt x="1594" y="5045"/>
                      </a:moveTo>
                      <a:cubicBezTo>
                        <a:pt x="1715" y="4904"/>
                        <a:pt x="1776" y="4904"/>
                        <a:pt x="1857" y="4723"/>
                      </a:cubicBezTo>
                      <a:cubicBezTo>
                        <a:pt x="1937" y="4501"/>
                        <a:pt x="1917" y="4238"/>
                        <a:pt x="1897" y="3996"/>
                      </a:cubicBezTo>
                      <a:cubicBezTo>
                        <a:pt x="1796" y="2644"/>
                        <a:pt x="1211" y="1514"/>
                        <a:pt x="626" y="202"/>
                      </a:cubicBezTo>
                      <a:cubicBezTo>
                        <a:pt x="565" y="40"/>
                        <a:pt x="383" y="-40"/>
                        <a:pt x="202" y="20"/>
                      </a:cubicBezTo>
                      <a:cubicBezTo>
                        <a:pt x="40" y="81"/>
                        <a:pt x="-40" y="262"/>
                        <a:pt x="20" y="444"/>
                      </a:cubicBezTo>
                      <a:cubicBezTo>
                        <a:pt x="525" y="1877"/>
                        <a:pt x="444" y="3229"/>
                        <a:pt x="989" y="4601"/>
                      </a:cubicBezTo>
                      <a:cubicBezTo>
                        <a:pt x="1070" y="4823"/>
                        <a:pt x="1211" y="4864"/>
                        <a:pt x="1372" y="5045"/>
                      </a:cubicBezTo>
                      <a:cubicBezTo>
                        <a:pt x="1372" y="5106"/>
                        <a:pt x="1433" y="5146"/>
                        <a:pt x="1493" y="5146"/>
                      </a:cubicBezTo>
                      <a:cubicBezTo>
                        <a:pt x="1554" y="5146"/>
                        <a:pt x="1594" y="5086"/>
                        <a:pt x="1594" y="50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5" name="Google Shape;1405;p31"/>
                <p:cNvSpPr/>
                <p:nvPr/>
              </p:nvSpPr>
              <p:spPr>
                <a:xfrm>
                  <a:off x="2229524" y="3666628"/>
                  <a:ext cx="937" cy="3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7" h="3128" extrusionOk="0">
                      <a:moveTo>
                        <a:pt x="666" y="3027"/>
                      </a:moveTo>
                      <a:cubicBezTo>
                        <a:pt x="787" y="2503"/>
                        <a:pt x="888" y="2220"/>
                        <a:pt x="928" y="1958"/>
                      </a:cubicBezTo>
                      <a:cubicBezTo>
                        <a:pt x="969" y="1514"/>
                        <a:pt x="868" y="1231"/>
                        <a:pt x="787" y="363"/>
                      </a:cubicBezTo>
                      <a:cubicBezTo>
                        <a:pt x="787" y="141"/>
                        <a:pt x="585" y="0"/>
                        <a:pt x="363" y="0"/>
                      </a:cubicBezTo>
                      <a:cubicBezTo>
                        <a:pt x="161" y="0"/>
                        <a:pt x="0" y="202"/>
                        <a:pt x="0" y="404"/>
                      </a:cubicBezTo>
                      <a:cubicBezTo>
                        <a:pt x="61" y="1272"/>
                        <a:pt x="0" y="1554"/>
                        <a:pt x="81" y="1978"/>
                      </a:cubicBezTo>
                      <a:cubicBezTo>
                        <a:pt x="141" y="2240"/>
                        <a:pt x="262" y="2503"/>
                        <a:pt x="424" y="3027"/>
                      </a:cubicBezTo>
                      <a:cubicBezTo>
                        <a:pt x="424" y="3088"/>
                        <a:pt x="484" y="3128"/>
                        <a:pt x="525" y="3128"/>
                      </a:cubicBezTo>
                      <a:cubicBezTo>
                        <a:pt x="585" y="3128"/>
                        <a:pt x="646" y="3068"/>
                        <a:pt x="646" y="300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06" name="Google Shape;1406;p31"/>
              <p:cNvGrpSpPr/>
              <p:nvPr/>
            </p:nvGrpSpPr>
            <p:grpSpPr>
              <a:xfrm>
                <a:off x="2200885" y="3481938"/>
                <a:ext cx="80560" cy="188847"/>
                <a:chOff x="2200885" y="3481938"/>
                <a:chExt cx="80560" cy="188847"/>
              </a:xfrm>
            </p:grpSpPr>
            <p:sp>
              <p:nvSpPr>
                <p:cNvPr id="1407" name="Google Shape;1407;p31"/>
                <p:cNvSpPr/>
                <p:nvPr/>
              </p:nvSpPr>
              <p:spPr>
                <a:xfrm>
                  <a:off x="2240781" y="3481938"/>
                  <a:ext cx="4154" cy="1888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4" h="188847" extrusionOk="0">
                      <a:moveTo>
                        <a:pt x="1135" y="188787"/>
                      </a:moveTo>
                      <a:cubicBezTo>
                        <a:pt x="1316" y="188605"/>
                        <a:pt x="1438" y="188585"/>
                        <a:pt x="1538" y="188343"/>
                      </a:cubicBezTo>
                      <a:cubicBezTo>
                        <a:pt x="1760" y="187798"/>
                        <a:pt x="1599" y="187152"/>
                        <a:pt x="1619" y="186526"/>
                      </a:cubicBezTo>
                      <a:cubicBezTo>
                        <a:pt x="1720" y="184064"/>
                        <a:pt x="1801" y="181319"/>
                        <a:pt x="1861" y="178373"/>
                      </a:cubicBezTo>
                      <a:cubicBezTo>
                        <a:pt x="1922" y="174619"/>
                        <a:pt x="1922" y="170501"/>
                        <a:pt x="1922" y="166142"/>
                      </a:cubicBezTo>
                      <a:cubicBezTo>
                        <a:pt x="1922" y="155102"/>
                        <a:pt x="1841" y="142448"/>
                        <a:pt x="1720" y="129914"/>
                      </a:cubicBezTo>
                      <a:cubicBezTo>
                        <a:pt x="1518" y="108824"/>
                        <a:pt x="1276" y="88036"/>
                        <a:pt x="1579" y="75603"/>
                      </a:cubicBezTo>
                      <a:cubicBezTo>
                        <a:pt x="2023" y="58004"/>
                        <a:pt x="3779" y="40426"/>
                        <a:pt x="4102" y="22826"/>
                      </a:cubicBezTo>
                      <a:cubicBezTo>
                        <a:pt x="4223" y="16772"/>
                        <a:pt x="4142" y="10737"/>
                        <a:pt x="3799" y="4682"/>
                      </a:cubicBezTo>
                      <a:cubicBezTo>
                        <a:pt x="3759" y="4077"/>
                        <a:pt x="3738" y="3471"/>
                        <a:pt x="3698" y="2866"/>
                      </a:cubicBezTo>
                      <a:cubicBezTo>
                        <a:pt x="3617" y="1958"/>
                        <a:pt x="3476" y="1070"/>
                        <a:pt x="3355" y="162"/>
                      </a:cubicBezTo>
                      <a:cubicBezTo>
                        <a:pt x="3355" y="61"/>
                        <a:pt x="3254" y="0"/>
                        <a:pt x="3173" y="0"/>
                      </a:cubicBezTo>
                      <a:cubicBezTo>
                        <a:pt x="3072" y="0"/>
                        <a:pt x="3012" y="81"/>
                        <a:pt x="3012" y="182"/>
                      </a:cubicBezTo>
                      <a:cubicBezTo>
                        <a:pt x="3012" y="1191"/>
                        <a:pt x="2992" y="2200"/>
                        <a:pt x="3012" y="3209"/>
                      </a:cubicBezTo>
                      <a:cubicBezTo>
                        <a:pt x="3072" y="7730"/>
                        <a:pt x="3214" y="12251"/>
                        <a:pt x="3153" y="16772"/>
                      </a:cubicBezTo>
                      <a:cubicBezTo>
                        <a:pt x="3093" y="21293"/>
                        <a:pt x="2971" y="25813"/>
                        <a:pt x="2770" y="30334"/>
                      </a:cubicBezTo>
                      <a:cubicBezTo>
                        <a:pt x="2083" y="45411"/>
                        <a:pt x="711" y="60467"/>
                        <a:pt x="247" y="75563"/>
                      </a:cubicBezTo>
                      <a:cubicBezTo>
                        <a:pt x="-76" y="86219"/>
                        <a:pt x="-36" y="103011"/>
                        <a:pt x="106" y="120873"/>
                      </a:cubicBezTo>
                      <a:cubicBezTo>
                        <a:pt x="166" y="128058"/>
                        <a:pt x="227" y="135404"/>
                        <a:pt x="307" y="142609"/>
                      </a:cubicBezTo>
                      <a:cubicBezTo>
                        <a:pt x="428" y="154376"/>
                        <a:pt x="529" y="165738"/>
                        <a:pt x="570" y="175204"/>
                      </a:cubicBezTo>
                      <a:cubicBezTo>
                        <a:pt x="590" y="179765"/>
                        <a:pt x="590" y="183882"/>
                        <a:pt x="610" y="187414"/>
                      </a:cubicBezTo>
                      <a:cubicBezTo>
                        <a:pt x="610" y="187737"/>
                        <a:pt x="509" y="188080"/>
                        <a:pt x="610" y="188363"/>
                      </a:cubicBezTo>
                      <a:cubicBezTo>
                        <a:pt x="711" y="188605"/>
                        <a:pt x="812" y="188585"/>
                        <a:pt x="973" y="188787"/>
                      </a:cubicBezTo>
                      <a:cubicBezTo>
                        <a:pt x="973" y="188827"/>
                        <a:pt x="994" y="188847"/>
                        <a:pt x="1034" y="188847"/>
                      </a:cubicBezTo>
                      <a:cubicBezTo>
                        <a:pt x="1074" y="188847"/>
                        <a:pt x="1094" y="188827"/>
                        <a:pt x="1094" y="18878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8" name="Google Shape;1408;p31"/>
                <p:cNvSpPr/>
                <p:nvPr/>
              </p:nvSpPr>
              <p:spPr>
                <a:xfrm>
                  <a:off x="2242441" y="3548800"/>
                  <a:ext cx="31623" cy="492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23" h="49247" extrusionOk="0">
                      <a:moveTo>
                        <a:pt x="81" y="48743"/>
                      </a:moveTo>
                      <a:cubicBezTo>
                        <a:pt x="323" y="49167"/>
                        <a:pt x="-40" y="48965"/>
                        <a:pt x="363" y="49247"/>
                      </a:cubicBezTo>
                      <a:cubicBezTo>
                        <a:pt x="383" y="49247"/>
                        <a:pt x="424" y="49247"/>
                        <a:pt x="464" y="49247"/>
                      </a:cubicBezTo>
                      <a:cubicBezTo>
                        <a:pt x="1473" y="49247"/>
                        <a:pt x="2422" y="49046"/>
                        <a:pt x="3370" y="48864"/>
                      </a:cubicBezTo>
                      <a:cubicBezTo>
                        <a:pt x="14531" y="46906"/>
                        <a:pt x="21858" y="40206"/>
                        <a:pt x="26257" y="31911"/>
                      </a:cubicBezTo>
                      <a:cubicBezTo>
                        <a:pt x="29305" y="26159"/>
                        <a:pt x="31061" y="19599"/>
                        <a:pt x="31505" y="13202"/>
                      </a:cubicBezTo>
                      <a:cubicBezTo>
                        <a:pt x="31828" y="8681"/>
                        <a:pt x="31464" y="4261"/>
                        <a:pt x="30758" y="285"/>
                      </a:cubicBezTo>
                      <a:cubicBezTo>
                        <a:pt x="30718" y="103"/>
                        <a:pt x="30556" y="-18"/>
                        <a:pt x="30375" y="2"/>
                      </a:cubicBezTo>
                      <a:cubicBezTo>
                        <a:pt x="30193" y="22"/>
                        <a:pt x="30052" y="204"/>
                        <a:pt x="30072" y="386"/>
                      </a:cubicBezTo>
                      <a:cubicBezTo>
                        <a:pt x="30476" y="4321"/>
                        <a:pt x="30395" y="8640"/>
                        <a:pt x="29910" y="13060"/>
                      </a:cubicBezTo>
                      <a:cubicBezTo>
                        <a:pt x="29265" y="19216"/>
                        <a:pt x="27731" y="25573"/>
                        <a:pt x="24824" y="31144"/>
                      </a:cubicBezTo>
                      <a:cubicBezTo>
                        <a:pt x="20647" y="39075"/>
                        <a:pt x="13724" y="45393"/>
                        <a:pt x="3108" y="47532"/>
                      </a:cubicBezTo>
                      <a:cubicBezTo>
                        <a:pt x="2200" y="47714"/>
                        <a:pt x="1251" y="47794"/>
                        <a:pt x="303" y="48016"/>
                      </a:cubicBezTo>
                      <a:cubicBezTo>
                        <a:pt x="262" y="48016"/>
                        <a:pt x="242" y="48016"/>
                        <a:pt x="222" y="48037"/>
                      </a:cubicBezTo>
                      <a:cubicBezTo>
                        <a:pt x="-121" y="48379"/>
                        <a:pt x="202" y="48117"/>
                        <a:pt x="61" y="48582"/>
                      </a:cubicBezTo>
                      <a:cubicBezTo>
                        <a:pt x="20" y="48582"/>
                        <a:pt x="0" y="48622"/>
                        <a:pt x="0" y="48662"/>
                      </a:cubicBezTo>
                      <a:cubicBezTo>
                        <a:pt x="0" y="48702"/>
                        <a:pt x="40" y="48723"/>
                        <a:pt x="81" y="4872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9" name="Google Shape;1409;p31"/>
                <p:cNvSpPr/>
                <p:nvPr/>
              </p:nvSpPr>
              <p:spPr>
                <a:xfrm>
                  <a:off x="2267719" y="3575108"/>
                  <a:ext cx="13726" cy="6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26" h="6197" extrusionOk="0">
                      <a:moveTo>
                        <a:pt x="192" y="6047"/>
                      </a:moveTo>
                      <a:cubicBezTo>
                        <a:pt x="474" y="6128"/>
                        <a:pt x="333" y="6229"/>
                        <a:pt x="616" y="6188"/>
                      </a:cubicBezTo>
                      <a:cubicBezTo>
                        <a:pt x="717" y="6188"/>
                        <a:pt x="797" y="6067"/>
                        <a:pt x="898" y="5986"/>
                      </a:cubicBezTo>
                      <a:cubicBezTo>
                        <a:pt x="2331" y="4957"/>
                        <a:pt x="3805" y="4170"/>
                        <a:pt x="5399" y="3524"/>
                      </a:cubicBezTo>
                      <a:cubicBezTo>
                        <a:pt x="6448" y="3080"/>
                        <a:pt x="7538" y="2676"/>
                        <a:pt x="8628" y="2273"/>
                      </a:cubicBezTo>
                      <a:cubicBezTo>
                        <a:pt x="10263" y="1688"/>
                        <a:pt x="11898" y="1082"/>
                        <a:pt x="13593" y="436"/>
                      </a:cubicBezTo>
                      <a:cubicBezTo>
                        <a:pt x="13694" y="396"/>
                        <a:pt x="13755" y="275"/>
                        <a:pt x="13714" y="154"/>
                      </a:cubicBezTo>
                      <a:cubicBezTo>
                        <a:pt x="13694" y="33"/>
                        <a:pt x="13573" y="-28"/>
                        <a:pt x="13432" y="12"/>
                      </a:cubicBezTo>
                      <a:cubicBezTo>
                        <a:pt x="11676" y="477"/>
                        <a:pt x="9960" y="820"/>
                        <a:pt x="8305" y="1284"/>
                      </a:cubicBezTo>
                      <a:cubicBezTo>
                        <a:pt x="7135" y="1607"/>
                        <a:pt x="6004" y="1970"/>
                        <a:pt x="4915" y="2434"/>
                      </a:cubicBezTo>
                      <a:cubicBezTo>
                        <a:pt x="3239" y="3141"/>
                        <a:pt x="1685" y="4009"/>
                        <a:pt x="293" y="5260"/>
                      </a:cubicBezTo>
                      <a:cubicBezTo>
                        <a:pt x="212" y="5341"/>
                        <a:pt x="91" y="5401"/>
                        <a:pt x="30" y="5522"/>
                      </a:cubicBezTo>
                      <a:cubicBezTo>
                        <a:pt x="-50" y="5785"/>
                        <a:pt x="51" y="5684"/>
                        <a:pt x="91" y="5966"/>
                      </a:cubicBezTo>
                      <a:cubicBezTo>
                        <a:pt x="71" y="5986"/>
                        <a:pt x="71" y="6027"/>
                        <a:pt x="91" y="6067"/>
                      </a:cubicBezTo>
                      <a:cubicBezTo>
                        <a:pt x="111" y="6087"/>
                        <a:pt x="152" y="6087"/>
                        <a:pt x="172" y="606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0" name="Google Shape;1410;p31"/>
                <p:cNvSpPr/>
                <p:nvPr/>
              </p:nvSpPr>
              <p:spPr>
                <a:xfrm>
                  <a:off x="2209999" y="3601791"/>
                  <a:ext cx="32866" cy="20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66" h="20917" extrusionOk="0">
                      <a:moveTo>
                        <a:pt x="32806" y="20839"/>
                      </a:moveTo>
                      <a:lnTo>
                        <a:pt x="32806" y="20798"/>
                      </a:lnTo>
                      <a:cubicBezTo>
                        <a:pt x="32806" y="20798"/>
                        <a:pt x="32806" y="20536"/>
                        <a:pt x="32806" y="20475"/>
                      </a:cubicBezTo>
                      <a:cubicBezTo>
                        <a:pt x="32806" y="20475"/>
                        <a:pt x="32866" y="20475"/>
                        <a:pt x="32866" y="20415"/>
                      </a:cubicBezTo>
                      <a:cubicBezTo>
                        <a:pt x="32866" y="20374"/>
                        <a:pt x="32806" y="20354"/>
                        <a:pt x="32806" y="20354"/>
                      </a:cubicBezTo>
                      <a:cubicBezTo>
                        <a:pt x="32806" y="20294"/>
                        <a:pt x="32806" y="20092"/>
                        <a:pt x="32806" y="20031"/>
                      </a:cubicBezTo>
                      <a:lnTo>
                        <a:pt x="32806" y="19991"/>
                      </a:lnTo>
                      <a:cubicBezTo>
                        <a:pt x="32806" y="19991"/>
                        <a:pt x="32806" y="19971"/>
                        <a:pt x="32806" y="19971"/>
                      </a:cubicBezTo>
                      <a:cubicBezTo>
                        <a:pt x="32745" y="19910"/>
                        <a:pt x="32664" y="19971"/>
                        <a:pt x="32584" y="19971"/>
                      </a:cubicBezTo>
                      <a:cubicBezTo>
                        <a:pt x="31837" y="19910"/>
                        <a:pt x="31090" y="19850"/>
                        <a:pt x="30343" y="19769"/>
                      </a:cubicBezTo>
                      <a:cubicBezTo>
                        <a:pt x="27235" y="19487"/>
                        <a:pt x="24268" y="19103"/>
                        <a:pt x="21483" y="18498"/>
                      </a:cubicBezTo>
                      <a:cubicBezTo>
                        <a:pt x="16821" y="17509"/>
                        <a:pt x="12684" y="15955"/>
                        <a:pt x="9293" y="13533"/>
                      </a:cubicBezTo>
                      <a:cubicBezTo>
                        <a:pt x="7961" y="12584"/>
                        <a:pt x="6750" y="11514"/>
                        <a:pt x="5660" y="10303"/>
                      </a:cubicBezTo>
                      <a:cubicBezTo>
                        <a:pt x="3299" y="7680"/>
                        <a:pt x="1503" y="4390"/>
                        <a:pt x="473" y="192"/>
                      </a:cubicBezTo>
                      <a:cubicBezTo>
                        <a:pt x="453" y="51"/>
                        <a:pt x="312" y="-30"/>
                        <a:pt x="191" y="10"/>
                      </a:cubicBezTo>
                      <a:cubicBezTo>
                        <a:pt x="70" y="31"/>
                        <a:pt x="-31" y="172"/>
                        <a:pt x="9" y="293"/>
                      </a:cubicBezTo>
                      <a:cubicBezTo>
                        <a:pt x="776" y="4713"/>
                        <a:pt x="2391" y="8305"/>
                        <a:pt x="4712" y="11151"/>
                      </a:cubicBezTo>
                      <a:cubicBezTo>
                        <a:pt x="5801" y="12503"/>
                        <a:pt x="7073" y="13674"/>
                        <a:pt x="8465" y="14703"/>
                      </a:cubicBezTo>
                      <a:cubicBezTo>
                        <a:pt x="11977" y="17287"/>
                        <a:pt x="16316" y="18962"/>
                        <a:pt x="21201" y="19910"/>
                      </a:cubicBezTo>
                      <a:cubicBezTo>
                        <a:pt x="24067" y="20475"/>
                        <a:pt x="27114" y="20778"/>
                        <a:pt x="30283" y="20879"/>
                      </a:cubicBezTo>
                      <a:cubicBezTo>
                        <a:pt x="31029" y="20899"/>
                        <a:pt x="31796" y="20899"/>
                        <a:pt x="32563" y="20899"/>
                      </a:cubicBezTo>
                      <a:cubicBezTo>
                        <a:pt x="32644" y="20899"/>
                        <a:pt x="32725" y="20940"/>
                        <a:pt x="32785" y="20899"/>
                      </a:cubicBezTo>
                      <a:lnTo>
                        <a:pt x="32806" y="2089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1" name="Google Shape;1411;p31"/>
                <p:cNvSpPr/>
                <p:nvPr/>
              </p:nvSpPr>
              <p:spPr>
                <a:xfrm>
                  <a:off x="2244318" y="3493533"/>
                  <a:ext cx="18860" cy="227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60" h="22765" extrusionOk="0">
                      <a:moveTo>
                        <a:pt x="81" y="22211"/>
                      </a:moveTo>
                      <a:cubicBezTo>
                        <a:pt x="323" y="22615"/>
                        <a:pt x="-20" y="22494"/>
                        <a:pt x="383" y="22695"/>
                      </a:cubicBezTo>
                      <a:cubicBezTo>
                        <a:pt x="686" y="22857"/>
                        <a:pt x="1070" y="22695"/>
                        <a:pt x="1393" y="22635"/>
                      </a:cubicBezTo>
                      <a:cubicBezTo>
                        <a:pt x="2180" y="22554"/>
                        <a:pt x="2926" y="22413"/>
                        <a:pt x="3653" y="22211"/>
                      </a:cubicBezTo>
                      <a:cubicBezTo>
                        <a:pt x="6721" y="21384"/>
                        <a:pt x="9203" y="19709"/>
                        <a:pt x="11343" y="17287"/>
                      </a:cubicBezTo>
                      <a:cubicBezTo>
                        <a:pt x="13159" y="15228"/>
                        <a:pt x="14753" y="12584"/>
                        <a:pt x="16106" y="9194"/>
                      </a:cubicBezTo>
                      <a:cubicBezTo>
                        <a:pt x="17135" y="6651"/>
                        <a:pt x="17983" y="3724"/>
                        <a:pt x="18850" y="354"/>
                      </a:cubicBezTo>
                      <a:cubicBezTo>
                        <a:pt x="18891" y="212"/>
                        <a:pt x="18810" y="51"/>
                        <a:pt x="18669" y="10"/>
                      </a:cubicBezTo>
                      <a:cubicBezTo>
                        <a:pt x="18528" y="-30"/>
                        <a:pt x="18366" y="51"/>
                        <a:pt x="18326" y="192"/>
                      </a:cubicBezTo>
                      <a:cubicBezTo>
                        <a:pt x="17216" y="3442"/>
                        <a:pt x="16065" y="6247"/>
                        <a:pt x="14935" y="8689"/>
                      </a:cubicBezTo>
                      <a:cubicBezTo>
                        <a:pt x="13482" y="11837"/>
                        <a:pt x="11988" y="14360"/>
                        <a:pt x="10233" y="16298"/>
                      </a:cubicBezTo>
                      <a:cubicBezTo>
                        <a:pt x="8255" y="18477"/>
                        <a:pt x="5974" y="19850"/>
                        <a:pt x="3209" y="20718"/>
                      </a:cubicBezTo>
                      <a:cubicBezTo>
                        <a:pt x="2543" y="20919"/>
                        <a:pt x="1877" y="21101"/>
                        <a:pt x="1171" y="21283"/>
                      </a:cubicBezTo>
                      <a:cubicBezTo>
                        <a:pt x="868" y="21364"/>
                        <a:pt x="484" y="21283"/>
                        <a:pt x="242" y="21525"/>
                      </a:cubicBezTo>
                      <a:cubicBezTo>
                        <a:pt x="-101" y="21828"/>
                        <a:pt x="202" y="21646"/>
                        <a:pt x="61" y="22070"/>
                      </a:cubicBezTo>
                      <a:cubicBezTo>
                        <a:pt x="20" y="22070"/>
                        <a:pt x="0" y="22110"/>
                        <a:pt x="0" y="22151"/>
                      </a:cubicBezTo>
                      <a:cubicBezTo>
                        <a:pt x="0" y="22191"/>
                        <a:pt x="40" y="22211"/>
                        <a:pt x="81" y="2221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2" name="Google Shape;1412;p31"/>
                <p:cNvSpPr/>
                <p:nvPr/>
              </p:nvSpPr>
              <p:spPr>
                <a:xfrm>
                  <a:off x="2215113" y="3537420"/>
                  <a:ext cx="26512" cy="32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12" h="32970" extrusionOk="0">
                      <a:moveTo>
                        <a:pt x="303" y="61"/>
                      </a:moveTo>
                      <a:cubicBezTo>
                        <a:pt x="202" y="283"/>
                        <a:pt x="81" y="363"/>
                        <a:pt x="61" y="606"/>
                      </a:cubicBezTo>
                      <a:cubicBezTo>
                        <a:pt x="-161" y="2059"/>
                        <a:pt x="283" y="3532"/>
                        <a:pt x="424" y="4985"/>
                      </a:cubicBezTo>
                      <a:cubicBezTo>
                        <a:pt x="545" y="6095"/>
                        <a:pt x="727" y="7205"/>
                        <a:pt x="1070" y="8295"/>
                      </a:cubicBezTo>
                      <a:cubicBezTo>
                        <a:pt x="2927" y="14007"/>
                        <a:pt x="4804" y="19920"/>
                        <a:pt x="9466" y="24703"/>
                      </a:cubicBezTo>
                      <a:cubicBezTo>
                        <a:pt x="12978" y="28316"/>
                        <a:pt x="18084" y="31242"/>
                        <a:pt x="25915" y="32958"/>
                      </a:cubicBezTo>
                      <a:cubicBezTo>
                        <a:pt x="26177" y="33018"/>
                        <a:pt x="26440" y="32857"/>
                        <a:pt x="26500" y="32595"/>
                      </a:cubicBezTo>
                      <a:cubicBezTo>
                        <a:pt x="26561" y="32332"/>
                        <a:pt x="26399" y="32070"/>
                        <a:pt x="26137" y="32009"/>
                      </a:cubicBezTo>
                      <a:cubicBezTo>
                        <a:pt x="18629" y="30253"/>
                        <a:pt x="13765" y="27327"/>
                        <a:pt x="10395" y="23836"/>
                      </a:cubicBezTo>
                      <a:cubicBezTo>
                        <a:pt x="5914" y="19173"/>
                        <a:pt x="4077" y="13442"/>
                        <a:pt x="2281" y="7932"/>
                      </a:cubicBezTo>
                      <a:cubicBezTo>
                        <a:pt x="1454" y="5631"/>
                        <a:pt x="1393" y="3169"/>
                        <a:pt x="949" y="807"/>
                      </a:cubicBezTo>
                      <a:cubicBezTo>
                        <a:pt x="929" y="706"/>
                        <a:pt x="949" y="585"/>
                        <a:pt x="889" y="484"/>
                      </a:cubicBezTo>
                      <a:cubicBezTo>
                        <a:pt x="767" y="262"/>
                        <a:pt x="646" y="222"/>
                        <a:pt x="465" y="61"/>
                      </a:cubicBezTo>
                      <a:cubicBezTo>
                        <a:pt x="465" y="20"/>
                        <a:pt x="424" y="0"/>
                        <a:pt x="384" y="0"/>
                      </a:cubicBezTo>
                      <a:cubicBezTo>
                        <a:pt x="344" y="0"/>
                        <a:pt x="323" y="40"/>
                        <a:pt x="323" y="8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3" name="Google Shape;1413;p31"/>
                <p:cNvSpPr/>
                <p:nvPr/>
              </p:nvSpPr>
              <p:spPr>
                <a:xfrm>
                  <a:off x="2241639" y="3529177"/>
                  <a:ext cx="10234" cy="19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34" h="19726" extrusionOk="0">
                      <a:moveTo>
                        <a:pt x="358" y="19726"/>
                      </a:moveTo>
                      <a:cubicBezTo>
                        <a:pt x="600" y="19645"/>
                        <a:pt x="600" y="19767"/>
                        <a:pt x="781" y="19605"/>
                      </a:cubicBezTo>
                      <a:cubicBezTo>
                        <a:pt x="923" y="19464"/>
                        <a:pt x="943" y="19242"/>
                        <a:pt x="1024" y="19060"/>
                      </a:cubicBezTo>
                      <a:cubicBezTo>
                        <a:pt x="2033" y="16679"/>
                        <a:pt x="3506" y="14479"/>
                        <a:pt x="4717" y="12178"/>
                      </a:cubicBezTo>
                      <a:cubicBezTo>
                        <a:pt x="5908" y="9817"/>
                        <a:pt x="7119" y="7455"/>
                        <a:pt x="8188" y="5033"/>
                      </a:cubicBezTo>
                      <a:cubicBezTo>
                        <a:pt x="8915" y="3419"/>
                        <a:pt x="9561" y="1784"/>
                        <a:pt x="10227" y="149"/>
                      </a:cubicBezTo>
                      <a:cubicBezTo>
                        <a:pt x="10247" y="109"/>
                        <a:pt x="10227" y="48"/>
                        <a:pt x="10186" y="8"/>
                      </a:cubicBezTo>
                      <a:cubicBezTo>
                        <a:pt x="10146" y="-12"/>
                        <a:pt x="10086" y="8"/>
                        <a:pt x="10065" y="48"/>
                      </a:cubicBezTo>
                      <a:lnTo>
                        <a:pt x="3950" y="11734"/>
                      </a:lnTo>
                      <a:cubicBezTo>
                        <a:pt x="2981" y="13530"/>
                        <a:pt x="1811" y="15226"/>
                        <a:pt x="923" y="17042"/>
                      </a:cubicBezTo>
                      <a:cubicBezTo>
                        <a:pt x="559" y="17768"/>
                        <a:pt x="-107" y="18475"/>
                        <a:pt x="15" y="19282"/>
                      </a:cubicBezTo>
                      <a:cubicBezTo>
                        <a:pt x="55" y="19544"/>
                        <a:pt x="115" y="19444"/>
                        <a:pt x="277" y="19645"/>
                      </a:cubicBezTo>
                      <a:cubicBezTo>
                        <a:pt x="277" y="19686"/>
                        <a:pt x="277" y="19726"/>
                        <a:pt x="317" y="19726"/>
                      </a:cubicBezTo>
                      <a:cubicBezTo>
                        <a:pt x="358" y="19726"/>
                        <a:pt x="398" y="19726"/>
                        <a:pt x="398" y="1968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4" name="Google Shape;1414;p31"/>
                <p:cNvSpPr/>
                <p:nvPr/>
              </p:nvSpPr>
              <p:spPr>
                <a:xfrm>
                  <a:off x="2223359" y="3495572"/>
                  <a:ext cx="20479" cy="243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79" h="24369" extrusionOk="0">
                      <a:moveTo>
                        <a:pt x="20192" y="24289"/>
                      </a:moveTo>
                      <a:cubicBezTo>
                        <a:pt x="20495" y="24148"/>
                        <a:pt x="20273" y="24450"/>
                        <a:pt x="20454" y="24168"/>
                      </a:cubicBezTo>
                      <a:cubicBezTo>
                        <a:pt x="20515" y="24067"/>
                        <a:pt x="20454" y="23946"/>
                        <a:pt x="20414" y="23825"/>
                      </a:cubicBezTo>
                      <a:cubicBezTo>
                        <a:pt x="20232" y="22594"/>
                        <a:pt x="19728" y="21423"/>
                        <a:pt x="19062" y="20313"/>
                      </a:cubicBezTo>
                      <a:cubicBezTo>
                        <a:pt x="18012" y="18557"/>
                        <a:pt x="16559" y="16963"/>
                        <a:pt x="15308" y="15469"/>
                      </a:cubicBezTo>
                      <a:cubicBezTo>
                        <a:pt x="12583" y="12260"/>
                        <a:pt x="9899" y="8809"/>
                        <a:pt x="6871" y="5701"/>
                      </a:cubicBezTo>
                      <a:cubicBezTo>
                        <a:pt x="4853" y="3622"/>
                        <a:pt x="2694" y="1725"/>
                        <a:pt x="353" y="50"/>
                      </a:cubicBezTo>
                      <a:cubicBezTo>
                        <a:pt x="252" y="-31"/>
                        <a:pt x="131" y="-11"/>
                        <a:pt x="50" y="90"/>
                      </a:cubicBezTo>
                      <a:cubicBezTo>
                        <a:pt x="-31" y="191"/>
                        <a:pt x="-11" y="312"/>
                        <a:pt x="90" y="393"/>
                      </a:cubicBezTo>
                      <a:cubicBezTo>
                        <a:pt x="2310" y="2189"/>
                        <a:pt x="4288" y="4228"/>
                        <a:pt x="6205" y="6347"/>
                      </a:cubicBezTo>
                      <a:cubicBezTo>
                        <a:pt x="9112" y="9536"/>
                        <a:pt x="11857" y="12906"/>
                        <a:pt x="14541" y="16115"/>
                      </a:cubicBezTo>
                      <a:cubicBezTo>
                        <a:pt x="15772" y="17548"/>
                        <a:pt x="17185" y="19122"/>
                        <a:pt x="18275" y="20797"/>
                      </a:cubicBezTo>
                      <a:cubicBezTo>
                        <a:pt x="18920" y="21807"/>
                        <a:pt x="19425" y="22856"/>
                        <a:pt x="19708" y="23966"/>
                      </a:cubicBezTo>
                      <a:cubicBezTo>
                        <a:pt x="19728" y="24067"/>
                        <a:pt x="19708" y="24188"/>
                        <a:pt x="19788" y="24269"/>
                      </a:cubicBezTo>
                      <a:cubicBezTo>
                        <a:pt x="20030" y="24491"/>
                        <a:pt x="19748" y="24269"/>
                        <a:pt x="20071" y="24309"/>
                      </a:cubicBezTo>
                      <a:cubicBezTo>
                        <a:pt x="20071" y="24350"/>
                        <a:pt x="20111" y="24370"/>
                        <a:pt x="20152" y="24370"/>
                      </a:cubicBezTo>
                      <a:cubicBezTo>
                        <a:pt x="20192" y="24370"/>
                        <a:pt x="20212" y="24329"/>
                        <a:pt x="20212" y="2428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5" name="Google Shape;1415;p31"/>
                <p:cNvSpPr/>
                <p:nvPr/>
              </p:nvSpPr>
              <p:spPr>
                <a:xfrm>
                  <a:off x="2200885" y="3561053"/>
                  <a:ext cx="30112" cy="53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12" h="5329" extrusionOk="0">
                      <a:moveTo>
                        <a:pt x="30072" y="5066"/>
                      </a:moveTo>
                      <a:cubicBezTo>
                        <a:pt x="29931" y="4884"/>
                        <a:pt x="29890" y="4743"/>
                        <a:pt x="29688" y="4622"/>
                      </a:cubicBezTo>
                      <a:cubicBezTo>
                        <a:pt x="28498" y="3834"/>
                        <a:pt x="26923" y="3834"/>
                        <a:pt x="25490" y="3552"/>
                      </a:cubicBezTo>
                      <a:cubicBezTo>
                        <a:pt x="21837" y="2825"/>
                        <a:pt x="18023" y="2482"/>
                        <a:pt x="14410" y="1998"/>
                      </a:cubicBezTo>
                      <a:cubicBezTo>
                        <a:pt x="11080" y="1614"/>
                        <a:pt x="7811" y="928"/>
                        <a:pt x="4501" y="464"/>
                      </a:cubicBezTo>
                      <a:cubicBezTo>
                        <a:pt x="3068" y="262"/>
                        <a:pt x="1635" y="121"/>
                        <a:pt x="202" y="0"/>
                      </a:cubicBezTo>
                      <a:cubicBezTo>
                        <a:pt x="101" y="0"/>
                        <a:pt x="0" y="60"/>
                        <a:pt x="0" y="161"/>
                      </a:cubicBezTo>
                      <a:cubicBezTo>
                        <a:pt x="0" y="262"/>
                        <a:pt x="61" y="363"/>
                        <a:pt x="161" y="363"/>
                      </a:cubicBezTo>
                      <a:cubicBezTo>
                        <a:pt x="827" y="484"/>
                        <a:pt x="1473" y="605"/>
                        <a:pt x="2139" y="727"/>
                      </a:cubicBezTo>
                      <a:cubicBezTo>
                        <a:pt x="4783" y="1211"/>
                        <a:pt x="7387" y="1756"/>
                        <a:pt x="10031" y="2260"/>
                      </a:cubicBezTo>
                      <a:cubicBezTo>
                        <a:pt x="11443" y="2523"/>
                        <a:pt x="12876" y="2745"/>
                        <a:pt x="14309" y="2926"/>
                      </a:cubicBezTo>
                      <a:cubicBezTo>
                        <a:pt x="18931" y="3512"/>
                        <a:pt x="23856" y="4016"/>
                        <a:pt x="28417" y="5086"/>
                      </a:cubicBezTo>
                      <a:cubicBezTo>
                        <a:pt x="28780" y="5167"/>
                        <a:pt x="29123" y="5348"/>
                        <a:pt x="29487" y="5328"/>
                      </a:cubicBezTo>
                      <a:cubicBezTo>
                        <a:pt x="29709" y="5328"/>
                        <a:pt x="29809" y="5227"/>
                        <a:pt x="30032" y="5167"/>
                      </a:cubicBezTo>
                      <a:cubicBezTo>
                        <a:pt x="30072" y="5167"/>
                        <a:pt x="30112" y="5167"/>
                        <a:pt x="30112" y="5126"/>
                      </a:cubicBezTo>
                      <a:cubicBezTo>
                        <a:pt x="30112" y="5086"/>
                        <a:pt x="30112" y="5046"/>
                        <a:pt x="30072" y="504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6" name="Google Shape;1416;p31"/>
                <p:cNvSpPr/>
                <p:nvPr/>
              </p:nvSpPr>
              <p:spPr>
                <a:xfrm>
                  <a:off x="2227002" y="3584566"/>
                  <a:ext cx="14697" cy="300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97" h="30016" extrusionOk="0">
                      <a:moveTo>
                        <a:pt x="464" y="101"/>
                      </a:moveTo>
                      <a:cubicBezTo>
                        <a:pt x="283" y="283"/>
                        <a:pt x="202" y="222"/>
                        <a:pt x="81" y="444"/>
                      </a:cubicBezTo>
                      <a:cubicBezTo>
                        <a:pt x="-101" y="868"/>
                        <a:pt x="81" y="1352"/>
                        <a:pt x="81" y="1816"/>
                      </a:cubicBezTo>
                      <a:cubicBezTo>
                        <a:pt x="182" y="4420"/>
                        <a:pt x="605" y="6963"/>
                        <a:pt x="1271" y="9425"/>
                      </a:cubicBezTo>
                      <a:cubicBezTo>
                        <a:pt x="1938" y="11908"/>
                        <a:pt x="2866" y="14310"/>
                        <a:pt x="4036" y="16630"/>
                      </a:cubicBezTo>
                      <a:cubicBezTo>
                        <a:pt x="6075" y="20606"/>
                        <a:pt x="8779" y="24320"/>
                        <a:pt x="11968" y="27691"/>
                      </a:cubicBezTo>
                      <a:cubicBezTo>
                        <a:pt x="12594" y="28356"/>
                        <a:pt x="13240" y="28982"/>
                        <a:pt x="13886" y="29608"/>
                      </a:cubicBezTo>
                      <a:cubicBezTo>
                        <a:pt x="13946" y="29668"/>
                        <a:pt x="14007" y="29749"/>
                        <a:pt x="14087" y="29789"/>
                      </a:cubicBezTo>
                      <a:cubicBezTo>
                        <a:pt x="14208" y="29870"/>
                        <a:pt x="14330" y="29911"/>
                        <a:pt x="14471" y="29971"/>
                      </a:cubicBezTo>
                      <a:cubicBezTo>
                        <a:pt x="14531" y="30032"/>
                        <a:pt x="14612" y="30032"/>
                        <a:pt x="14652" y="29971"/>
                      </a:cubicBezTo>
                      <a:cubicBezTo>
                        <a:pt x="14713" y="29931"/>
                        <a:pt x="14713" y="29830"/>
                        <a:pt x="14652" y="29789"/>
                      </a:cubicBezTo>
                      <a:cubicBezTo>
                        <a:pt x="14592" y="29648"/>
                        <a:pt x="14572" y="29527"/>
                        <a:pt x="14471" y="29386"/>
                      </a:cubicBezTo>
                      <a:cubicBezTo>
                        <a:pt x="14410" y="29305"/>
                        <a:pt x="14350" y="29244"/>
                        <a:pt x="14289" y="29184"/>
                      </a:cubicBezTo>
                      <a:cubicBezTo>
                        <a:pt x="13684" y="28518"/>
                        <a:pt x="13098" y="27832"/>
                        <a:pt x="12533" y="27146"/>
                      </a:cubicBezTo>
                      <a:cubicBezTo>
                        <a:pt x="9607" y="23654"/>
                        <a:pt x="7124" y="19940"/>
                        <a:pt x="5227" y="16005"/>
                      </a:cubicBezTo>
                      <a:cubicBezTo>
                        <a:pt x="4137" y="13744"/>
                        <a:pt x="3209" y="11444"/>
                        <a:pt x="2523" y="9042"/>
                      </a:cubicBezTo>
                      <a:cubicBezTo>
                        <a:pt x="1837" y="6681"/>
                        <a:pt x="1352" y="4218"/>
                        <a:pt x="1090" y="1716"/>
                      </a:cubicBezTo>
                      <a:cubicBezTo>
                        <a:pt x="1049" y="1272"/>
                        <a:pt x="1171" y="787"/>
                        <a:pt x="949" y="384"/>
                      </a:cubicBezTo>
                      <a:cubicBezTo>
                        <a:pt x="827" y="162"/>
                        <a:pt x="747" y="222"/>
                        <a:pt x="565" y="61"/>
                      </a:cubicBezTo>
                      <a:cubicBezTo>
                        <a:pt x="565" y="20"/>
                        <a:pt x="525" y="0"/>
                        <a:pt x="505" y="0"/>
                      </a:cubicBezTo>
                      <a:cubicBezTo>
                        <a:pt x="464" y="0"/>
                        <a:pt x="444" y="40"/>
                        <a:pt x="444" y="6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7" name="Google Shape;1417;p31"/>
                <p:cNvSpPr/>
                <p:nvPr/>
              </p:nvSpPr>
              <p:spPr>
                <a:xfrm>
                  <a:off x="2241314" y="3597951"/>
                  <a:ext cx="38166" cy="335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66" h="33579" extrusionOk="0">
                      <a:moveTo>
                        <a:pt x="118" y="33438"/>
                      </a:moveTo>
                      <a:cubicBezTo>
                        <a:pt x="198" y="33640"/>
                        <a:pt x="-24" y="33297"/>
                        <a:pt x="299" y="33458"/>
                      </a:cubicBezTo>
                      <a:cubicBezTo>
                        <a:pt x="299" y="33499"/>
                        <a:pt x="299" y="33539"/>
                        <a:pt x="340" y="33539"/>
                      </a:cubicBezTo>
                      <a:cubicBezTo>
                        <a:pt x="380" y="33539"/>
                        <a:pt x="420" y="33539"/>
                        <a:pt x="420" y="33499"/>
                      </a:cubicBezTo>
                      <a:cubicBezTo>
                        <a:pt x="582" y="33499"/>
                        <a:pt x="602" y="33539"/>
                        <a:pt x="582" y="33579"/>
                      </a:cubicBezTo>
                      <a:lnTo>
                        <a:pt x="662" y="33519"/>
                      </a:lnTo>
                      <a:cubicBezTo>
                        <a:pt x="804" y="33438"/>
                        <a:pt x="804" y="33236"/>
                        <a:pt x="864" y="33095"/>
                      </a:cubicBezTo>
                      <a:cubicBezTo>
                        <a:pt x="1450" y="31702"/>
                        <a:pt x="2176" y="30350"/>
                        <a:pt x="3064" y="29058"/>
                      </a:cubicBezTo>
                      <a:cubicBezTo>
                        <a:pt x="4538" y="26919"/>
                        <a:pt x="6293" y="24901"/>
                        <a:pt x="7948" y="23004"/>
                      </a:cubicBezTo>
                      <a:cubicBezTo>
                        <a:pt x="11985" y="18241"/>
                        <a:pt x="16687" y="13942"/>
                        <a:pt x="21834" y="10147"/>
                      </a:cubicBezTo>
                      <a:cubicBezTo>
                        <a:pt x="23852" y="8654"/>
                        <a:pt x="25951" y="7221"/>
                        <a:pt x="28111" y="5869"/>
                      </a:cubicBezTo>
                      <a:cubicBezTo>
                        <a:pt x="31299" y="3851"/>
                        <a:pt x="34609" y="1954"/>
                        <a:pt x="38061" y="319"/>
                      </a:cubicBezTo>
                      <a:cubicBezTo>
                        <a:pt x="38141" y="278"/>
                        <a:pt x="38182" y="177"/>
                        <a:pt x="38162" y="97"/>
                      </a:cubicBezTo>
                      <a:cubicBezTo>
                        <a:pt x="38121" y="16"/>
                        <a:pt x="38020" y="-25"/>
                        <a:pt x="37919" y="16"/>
                      </a:cubicBezTo>
                      <a:cubicBezTo>
                        <a:pt x="34347" y="1469"/>
                        <a:pt x="30876" y="3124"/>
                        <a:pt x="27566" y="5041"/>
                      </a:cubicBezTo>
                      <a:cubicBezTo>
                        <a:pt x="25346" y="6333"/>
                        <a:pt x="23206" y="7746"/>
                        <a:pt x="21127" y="9239"/>
                      </a:cubicBezTo>
                      <a:cubicBezTo>
                        <a:pt x="15880" y="13054"/>
                        <a:pt x="11157" y="17454"/>
                        <a:pt x="7040" y="22277"/>
                      </a:cubicBezTo>
                      <a:cubicBezTo>
                        <a:pt x="5385" y="24235"/>
                        <a:pt x="3569" y="26273"/>
                        <a:pt x="2156" y="28513"/>
                      </a:cubicBezTo>
                      <a:cubicBezTo>
                        <a:pt x="1288" y="29906"/>
                        <a:pt x="501" y="31339"/>
                        <a:pt x="118" y="32873"/>
                      </a:cubicBezTo>
                      <a:cubicBezTo>
                        <a:pt x="77" y="33034"/>
                        <a:pt x="-44" y="33196"/>
                        <a:pt x="17" y="33357"/>
                      </a:cubicBezTo>
                      <a:lnTo>
                        <a:pt x="57" y="3345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418" name="Google Shape;1418;p31"/>
            <p:cNvSpPr/>
            <p:nvPr/>
          </p:nvSpPr>
          <p:spPr>
            <a:xfrm>
              <a:off x="1063312" y="2936212"/>
              <a:ext cx="80253" cy="72420"/>
            </a:xfrm>
            <a:custGeom>
              <a:avLst/>
              <a:gdLst/>
              <a:ahLst/>
              <a:cxnLst/>
              <a:rect l="l" t="t" r="r" b="b"/>
              <a:pathLst>
                <a:path w="80253" h="72420" extrusionOk="0">
                  <a:moveTo>
                    <a:pt x="35327" y="20384"/>
                  </a:moveTo>
                  <a:cubicBezTo>
                    <a:pt x="17002" y="21192"/>
                    <a:pt x="11452" y="14047"/>
                    <a:pt x="33027" y="11908"/>
                  </a:cubicBezTo>
                  <a:lnTo>
                    <a:pt x="54279" y="6680"/>
                  </a:lnTo>
                  <a:lnTo>
                    <a:pt x="64007" y="0"/>
                  </a:lnTo>
                  <a:cubicBezTo>
                    <a:pt x="76156" y="4238"/>
                    <a:pt x="79931" y="13199"/>
                    <a:pt x="80254" y="24098"/>
                  </a:cubicBezTo>
                  <a:cubicBezTo>
                    <a:pt x="80254" y="24098"/>
                    <a:pt x="67559" y="37196"/>
                    <a:pt x="56156" y="53019"/>
                  </a:cubicBezTo>
                  <a:cubicBezTo>
                    <a:pt x="54077" y="55885"/>
                    <a:pt x="33148" y="75906"/>
                    <a:pt x="27698" y="71890"/>
                  </a:cubicBezTo>
                  <a:cubicBezTo>
                    <a:pt x="25620" y="70376"/>
                    <a:pt x="45802" y="52737"/>
                    <a:pt x="46488" y="47792"/>
                  </a:cubicBezTo>
                  <a:cubicBezTo>
                    <a:pt x="42068" y="53907"/>
                    <a:pt x="24409" y="69266"/>
                    <a:pt x="18092" y="66703"/>
                  </a:cubicBezTo>
                  <a:cubicBezTo>
                    <a:pt x="11896" y="64180"/>
                    <a:pt x="36175" y="49063"/>
                    <a:pt x="39344" y="42242"/>
                  </a:cubicBezTo>
                  <a:cubicBezTo>
                    <a:pt x="36034" y="43917"/>
                    <a:pt x="12400" y="63716"/>
                    <a:pt x="7254" y="59155"/>
                  </a:cubicBezTo>
                  <a:cubicBezTo>
                    <a:pt x="3641" y="55966"/>
                    <a:pt x="31049" y="37580"/>
                    <a:pt x="33087" y="35158"/>
                  </a:cubicBezTo>
                  <a:cubicBezTo>
                    <a:pt x="26265" y="38044"/>
                    <a:pt x="1824" y="55724"/>
                    <a:pt x="8" y="49366"/>
                  </a:cubicBezTo>
                  <a:cubicBezTo>
                    <a:pt x="-618" y="47187"/>
                    <a:pt x="35368" y="20364"/>
                    <a:pt x="35368" y="20364"/>
                  </a:cubicBez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19" name="Google Shape;1419;p31"/>
            <p:cNvGrpSpPr/>
            <p:nvPr/>
          </p:nvGrpSpPr>
          <p:grpSpPr>
            <a:xfrm>
              <a:off x="1140303" y="2628450"/>
              <a:ext cx="149275" cy="143832"/>
              <a:chOff x="2302107" y="3277208"/>
              <a:chExt cx="149275" cy="143832"/>
            </a:xfrm>
          </p:grpSpPr>
          <p:grpSp>
            <p:nvGrpSpPr>
              <p:cNvPr id="1420" name="Google Shape;1420;p31"/>
              <p:cNvGrpSpPr/>
              <p:nvPr/>
            </p:nvGrpSpPr>
            <p:grpSpPr>
              <a:xfrm>
                <a:off x="2308365" y="3283741"/>
                <a:ext cx="119987" cy="137299"/>
                <a:chOff x="2308365" y="3283741"/>
                <a:chExt cx="119987" cy="137299"/>
              </a:xfrm>
            </p:grpSpPr>
            <p:sp>
              <p:nvSpPr>
                <p:cNvPr id="1421" name="Google Shape;1421;p31"/>
                <p:cNvSpPr/>
                <p:nvPr/>
              </p:nvSpPr>
              <p:spPr>
                <a:xfrm>
                  <a:off x="2308365" y="3283741"/>
                  <a:ext cx="119987" cy="137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987" h="137299" extrusionOk="0">
                      <a:moveTo>
                        <a:pt x="62114" y="136923"/>
                      </a:moveTo>
                      <a:cubicBezTo>
                        <a:pt x="109724" y="131252"/>
                        <a:pt x="119230" y="82390"/>
                        <a:pt x="119835" y="67112"/>
                      </a:cubicBezTo>
                      <a:cubicBezTo>
                        <a:pt x="122015" y="11408"/>
                        <a:pt x="100702" y="-2861"/>
                        <a:pt x="62053" y="449"/>
                      </a:cubicBezTo>
                      <a:cubicBezTo>
                        <a:pt x="2898" y="5515"/>
                        <a:pt x="-5235" y="59160"/>
                        <a:pt x="2414" y="77203"/>
                      </a:cubicBezTo>
                      <a:cubicBezTo>
                        <a:pt x="14604" y="105923"/>
                        <a:pt x="24958" y="141343"/>
                        <a:pt x="62114" y="136923"/>
                      </a:cubicBezTo>
                      <a:close/>
                    </a:path>
                  </a:pathLst>
                </a:custGeom>
                <a:solidFill>
                  <a:srgbClr val="B45F0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2" name="Google Shape;1422;p31"/>
                <p:cNvSpPr/>
                <p:nvPr/>
              </p:nvSpPr>
              <p:spPr>
                <a:xfrm>
                  <a:off x="2332354" y="3361440"/>
                  <a:ext cx="13391" cy="35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91" h="35540" extrusionOk="0">
                      <a:moveTo>
                        <a:pt x="40" y="514"/>
                      </a:moveTo>
                      <a:cubicBezTo>
                        <a:pt x="222" y="695"/>
                        <a:pt x="222" y="817"/>
                        <a:pt x="444" y="938"/>
                      </a:cubicBezTo>
                      <a:cubicBezTo>
                        <a:pt x="1574" y="1543"/>
                        <a:pt x="3048" y="1503"/>
                        <a:pt x="4178" y="2128"/>
                      </a:cubicBezTo>
                      <a:cubicBezTo>
                        <a:pt x="7891" y="3965"/>
                        <a:pt x="9203" y="6488"/>
                        <a:pt x="9365" y="9334"/>
                      </a:cubicBezTo>
                      <a:cubicBezTo>
                        <a:pt x="9566" y="12805"/>
                        <a:pt x="8154" y="16740"/>
                        <a:pt x="7225" y="20595"/>
                      </a:cubicBezTo>
                      <a:cubicBezTo>
                        <a:pt x="6216" y="24834"/>
                        <a:pt x="5792" y="28951"/>
                        <a:pt x="8315" y="32301"/>
                      </a:cubicBezTo>
                      <a:cubicBezTo>
                        <a:pt x="8921" y="33068"/>
                        <a:pt x="9587" y="33815"/>
                        <a:pt x="10374" y="34360"/>
                      </a:cubicBezTo>
                      <a:cubicBezTo>
                        <a:pt x="11181" y="34945"/>
                        <a:pt x="12089" y="35349"/>
                        <a:pt x="13058" y="35530"/>
                      </a:cubicBezTo>
                      <a:cubicBezTo>
                        <a:pt x="13199" y="35571"/>
                        <a:pt x="13341" y="35490"/>
                        <a:pt x="13381" y="35349"/>
                      </a:cubicBezTo>
                      <a:cubicBezTo>
                        <a:pt x="13421" y="35207"/>
                        <a:pt x="13341" y="35066"/>
                        <a:pt x="13199" y="35026"/>
                      </a:cubicBezTo>
                      <a:cubicBezTo>
                        <a:pt x="12533" y="34784"/>
                        <a:pt x="11948" y="34400"/>
                        <a:pt x="11383" y="33956"/>
                      </a:cubicBezTo>
                      <a:cubicBezTo>
                        <a:pt x="10555" y="33310"/>
                        <a:pt x="9809" y="32523"/>
                        <a:pt x="9203" y="31655"/>
                      </a:cubicBezTo>
                      <a:cubicBezTo>
                        <a:pt x="6902" y="28568"/>
                        <a:pt x="7407" y="24753"/>
                        <a:pt x="8376" y="20858"/>
                      </a:cubicBezTo>
                      <a:cubicBezTo>
                        <a:pt x="9344" y="16902"/>
                        <a:pt x="10798" y="12825"/>
                        <a:pt x="10616" y="9253"/>
                      </a:cubicBezTo>
                      <a:cubicBezTo>
                        <a:pt x="10434" y="6003"/>
                        <a:pt x="8981" y="3117"/>
                        <a:pt x="4743" y="1018"/>
                      </a:cubicBezTo>
                      <a:cubicBezTo>
                        <a:pt x="3734" y="554"/>
                        <a:pt x="2624" y="272"/>
                        <a:pt x="1514" y="110"/>
                      </a:cubicBezTo>
                      <a:cubicBezTo>
                        <a:pt x="1231" y="70"/>
                        <a:pt x="949" y="-31"/>
                        <a:pt x="666" y="9"/>
                      </a:cubicBezTo>
                      <a:cubicBezTo>
                        <a:pt x="383" y="70"/>
                        <a:pt x="303" y="211"/>
                        <a:pt x="61" y="352"/>
                      </a:cubicBezTo>
                      <a:cubicBezTo>
                        <a:pt x="20" y="352"/>
                        <a:pt x="0" y="373"/>
                        <a:pt x="0" y="413"/>
                      </a:cubicBezTo>
                      <a:cubicBezTo>
                        <a:pt x="0" y="453"/>
                        <a:pt x="20" y="474"/>
                        <a:pt x="61" y="494"/>
                      </a:cubicBezTo>
                      <a:close/>
                    </a:path>
                  </a:pathLst>
                </a:custGeom>
                <a:solidFill>
                  <a:srgbClr val="37160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3" name="Google Shape;1423;p31"/>
                <p:cNvSpPr/>
                <p:nvPr/>
              </p:nvSpPr>
              <p:spPr>
                <a:xfrm>
                  <a:off x="2349627" y="3392629"/>
                  <a:ext cx="2445" cy="1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5" h="1384" extrusionOk="0">
                      <a:moveTo>
                        <a:pt x="3" y="768"/>
                      </a:moveTo>
                      <a:cubicBezTo>
                        <a:pt x="43" y="1515"/>
                        <a:pt x="2445" y="1374"/>
                        <a:pt x="2445" y="1374"/>
                      </a:cubicBezTo>
                      <a:cubicBezTo>
                        <a:pt x="2344" y="-826"/>
                        <a:pt x="-98" y="122"/>
                        <a:pt x="3" y="768"/>
                      </a:cubicBezTo>
                      <a:close/>
                    </a:path>
                  </a:pathLst>
                </a:custGeom>
                <a:solidFill>
                  <a:srgbClr val="37160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4" name="Google Shape;1424;p31"/>
                <p:cNvSpPr/>
                <p:nvPr/>
              </p:nvSpPr>
              <p:spPr>
                <a:xfrm>
                  <a:off x="2324978" y="3368749"/>
                  <a:ext cx="10629" cy="6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29" h="6544" extrusionOk="0">
                      <a:moveTo>
                        <a:pt x="10262" y="4385"/>
                      </a:moveTo>
                      <a:cubicBezTo>
                        <a:pt x="10685" y="3961"/>
                        <a:pt x="10524" y="4607"/>
                        <a:pt x="10625" y="4022"/>
                      </a:cubicBezTo>
                      <a:cubicBezTo>
                        <a:pt x="10665" y="3820"/>
                        <a:pt x="10423" y="3638"/>
                        <a:pt x="10322" y="3477"/>
                      </a:cubicBezTo>
                      <a:cubicBezTo>
                        <a:pt x="8808" y="1015"/>
                        <a:pt x="6346" y="-196"/>
                        <a:pt x="4207" y="26"/>
                      </a:cubicBezTo>
                      <a:cubicBezTo>
                        <a:pt x="3339" y="127"/>
                        <a:pt x="2512" y="450"/>
                        <a:pt x="1825" y="1035"/>
                      </a:cubicBezTo>
                      <a:cubicBezTo>
                        <a:pt x="675" y="2024"/>
                        <a:pt x="-92" y="3739"/>
                        <a:pt x="9" y="6202"/>
                      </a:cubicBezTo>
                      <a:cubicBezTo>
                        <a:pt x="9" y="6383"/>
                        <a:pt x="150" y="6525"/>
                        <a:pt x="312" y="6545"/>
                      </a:cubicBezTo>
                      <a:cubicBezTo>
                        <a:pt x="493" y="6545"/>
                        <a:pt x="635" y="6403"/>
                        <a:pt x="655" y="6222"/>
                      </a:cubicBezTo>
                      <a:cubicBezTo>
                        <a:pt x="836" y="4506"/>
                        <a:pt x="1422" y="3316"/>
                        <a:pt x="2209" y="2528"/>
                      </a:cubicBezTo>
                      <a:cubicBezTo>
                        <a:pt x="2814" y="1903"/>
                        <a:pt x="3561" y="1580"/>
                        <a:pt x="4368" y="1499"/>
                      </a:cubicBezTo>
                      <a:cubicBezTo>
                        <a:pt x="6084" y="1318"/>
                        <a:pt x="8021" y="2226"/>
                        <a:pt x="9353" y="4123"/>
                      </a:cubicBezTo>
                      <a:cubicBezTo>
                        <a:pt x="9454" y="4264"/>
                        <a:pt x="9495" y="4506"/>
                        <a:pt x="9656" y="4587"/>
                      </a:cubicBezTo>
                      <a:cubicBezTo>
                        <a:pt x="10201" y="4809"/>
                        <a:pt x="9575" y="4587"/>
                        <a:pt x="10161" y="4466"/>
                      </a:cubicBezTo>
                      <a:cubicBezTo>
                        <a:pt x="10161" y="4506"/>
                        <a:pt x="10221" y="4506"/>
                        <a:pt x="10241" y="4486"/>
                      </a:cubicBezTo>
                      <a:cubicBezTo>
                        <a:pt x="10282" y="4486"/>
                        <a:pt x="10282" y="4426"/>
                        <a:pt x="10262" y="4405"/>
                      </a:cubicBezTo>
                      <a:close/>
                    </a:path>
                  </a:pathLst>
                </a:custGeom>
                <a:solidFill>
                  <a:srgbClr val="37160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5" name="Google Shape;1425;p31"/>
                <p:cNvSpPr/>
                <p:nvPr/>
              </p:nvSpPr>
              <p:spPr>
                <a:xfrm>
                  <a:off x="2360578" y="3359168"/>
                  <a:ext cx="15845" cy="10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45" h="10843" extrusionOk="0">
                      <a:moveTo>
                        <a:pt x="294" y="10677"/>
                      </a:moveTo>
                      <a:cubicBezTo>
                        <a:pt x="778" y="11101"/>
                        <a:pt x="-211" y="10495"/>
                        <a:pt x="697" y="10657"/>
                      </a:cubicBezTo>
                      <a:cubicBezTo>
                        <a:pt x="697" y="10697"/>
                        <a:pt x="738" y="10717"/>
                        <a:pt x="758" y="10717"/>
                      </a:cubicBezTo>
                      <a:cubicBezTo>
                        <a:pt x="798" y="10717"/>
                        <a:pt x="818" y="10677"/>
                        <a:pt x="818" y="10657"/>
                      </a:cubicBezTo>
                      <a:cubicBezTo>
                        <a:pt x="1162" y="10576"/>
                        <a:pt x="1262" y="10657"/>
                        <a:pt x="1262" y="10717"/>
                      </a:cubicBezTo>
                      <a:cubicBezTo>
                        <a:pt x="1262" y="10838"/>
                        <a:pt x="1040" y="11000"/>
                        <a:pt x="1404" y="10515"/>
                      </a:cubicBezTo>
                      <a:cubicBezTo>
                        <a:pt x="1505" y="10394"/>
                        <a:pt x="1404" y="10192"/>
                        <a:pt x="1404" y="10031"/>
                      </a:cubicBezTo>
                      <a:cubicBezTo>
                        <a:pt x="1404" y="8336"/>
                        <a:pt x="1545" y="6438"/>
                        <a:pt x="2393" y="4985"/>
                      </a:cubicBezTo>
                      <a:cubicBezTo>
                        <a:pt x="3220" y="3512"/>
                        <a:pt x="4673" y="2362"/>
                        <a:pt x="6308" y="1756"/>
                      </a:cubicBezTo>
                      <a:cubicBezTo>
                        <a:pt x="7923" y="1171"/>
                        <a:pt x="9719" y="1130"/>
                        <a:pt x="11253" y="1978"/>
                      </a:cubicBezTo>
                      <a:cubicBezTo>
                        <a:pt x="11878" y="2321"/>
                        <a:pt x="12423" y="2745"/>
                        <a:pt x="12928" y="3209"/>
                      </a:cubicBezTo>
                      <a:cubicBezTo>
                        <a:pt x="13332" y="3573"/>
                        <a:pt x="13695" y="3976"/>
                        <a:pt x="14058" y="4380"/>
                      </a:cubicBezTo>
                      <a:cubicBezTo>
                        <a:pt x="14442" y="4784"/>
                        <a:pt x="14845" y="5167"/>
                        <a:pt x="15229" y="5591"/>
                      </a:cubicBezTo>
                      <a:cubicBezTo>
                        <a:pt x="15350" y="5752"/>
                        <a:pt x="15552" y="5772"/>
                        <a:pt x="15713" y="5651"/>
                      </a:cubicBezTo>
                      <a:cubicBezTo>
                        <a:pt x="15854" y="5530"/>
                        <a:pt x="15895" y="5329"/>
                        <a:pt x="15774" y="5167"/>
                      </a:cubicBezTo>
                      <a:cubicBezTo>
                        <a:pt x="15491" y="4662"/>
                        <a:pt x="15209" y="4158"/>
                        <a:pt x="14886" y="3694"/>
                      </a:cubicBezTo>
                      <a:cubicBezTo>
                        <a:pt x="14664" y="3371"/>
                        <a:pt x="14401" y="3068"/>
                        <a:pt x="14159" y="2786"/>
                      </a:cubicBezTo>
                      <a:cubicBezTo>
                        <a:pt x="13493" y="2039"/>
                        <a:pt x="12746" y="1373"/>
                        <a:pt x="11858" y="848"/>
                      </a:cubicBezTo>
                      <a:cubicBezTo>
                        <a:pt x="10001" y="-201"/>
                        <a:pt x="7822" y="-222"/>
                        <a:pt x="5844" y="485"/>
                      </a:cubicBezTo>
                      <a:cubicBezTo>
                        <a:pt x="3906" y="1171"/>
                        <a:pt x="2191" y="2564"/>
                        <a:pt x="1182" y="4279"/>
                      </a:cubicBezTo>
                      <a:cubicBezTo>
                        <a:pt x="536" y="5409"/>
                        <a:pt x="213" y="6761"/>
                        <a:pt x="92" y="8114"/>
                      </a:cubicBezTo>
                      <a:cubicBezTo>
                        <a:pt x="31" y="8901"/>
                        <a:pt x="-70" y="9688"/>
                        <a:pt x="72" y="10415"/>
                      </a:cubicBezTo>
                      <a:cubicBezTo>
                        <a:pt x="72" y="10475"/>
                        <a:pt x="72" y="10536"/>
                        <a:pt x="132" y="10556"/>
                      </a:cubicBezTo>
                      <a:cubicBezTo>
                        <a:pt x="193" y="10596"/>
                        <a:pt x="233" y="10637"/>
                        <a:pt x="273" y="10677"/>
                      </a:cubicBezTo>
                      <a:close/>
                    </a:path>
                  </a:pathLst>
                </a:custGeom>
                <a:solidFill>
                  <a:srgbClr val="37160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26" name="Google Shape;1426;p31"/>
              <p:cNvGrpSpPr/>
              <p:nvPr/>
            </p:nvGrpSpPr>
            <p:grpSpPr>
              <a:xfrm>
                <a:off x="2414386" y="3339242"/>
                <a:ext cx="36996" cy="41980"/>
                <a:chOff x="2414386" y="3339242"/>
                <a:chExt cx="36996" cy="41980"/>
              </a:xfrm>
            </p:grpSpPr>
            <p:sp>
              <p:nvSpPr>
                <p:cNvPr id="1427" name="Google Shape;1427;p31"/>
                <p:cNvSpPr/>
                <p:nvPr/>
              </p:nvSpPr>
              <p:spPr>
                <a:xfrm>
                  <a:off x="2414386" y="3339242"/>
                  <a:ext cx="36996" cy="419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96" h="41980" extrusionOk="0">
                      <a:moveTo>
                        <a:pt x="7901" y="40371"/>
                      </a:moveTo>
                      <a:cubicBezTo>
                        <a:pt x="20817" y="45538"/>
                        <a:pt x="29698" y="37344"/>
                        <a:pt x="34259" y="28887"/>
                      </a:cubicBezTo>
                      <a:cubicBezTo>
                        <a:pt x="40838" y="16677"/>
                        <a:pt x="34824" y="3941"/>
                        <a:pt x="24026" y="733"/>
                      </a:cubicBezTo>
                      <a:cubicBezTo>
                        <a:pt x="10161" y="-3365"/>
                        <a:pt x="1543" y="10804"/>
                        <a:pt x="595" y="16515"/>
                      </a:cubicBezTo>
                      <a:cubicBezTo>
                        <a:pt x="-778" y="24790"/>
                        <a:pt x="-314" y="37081"/>
                        <a:pt x="7880" y="40371"/>
                      </a:cubicBezTo>
                      <a:close/>
                    </a:path>
                  </a:pathLst>
                </a:custGeom>
                <a:solidFill>
                  <a:srgbClr val="B45F0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8" name="Google Shape;1428;p31"/>
                <p:cNvSpPr/>
                <p:nvPr/>
              </p:nvSpPr>
              <p:spPr>
                <a:xfrm>
                  <a:off x="2423851" y="3349120"/>
                  <a:ext cx="21746" cy="26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46" h="26097" extrusionOk="0">
                      <a:moveTo>
                        <a:pt x="21686" y="7243"/>
                      </a:moveTo>
                      <a:cubicBezTo>
                        <a:pt x="21686" y="7243"/>
                        <a:pt x="21747" y="7102"/>
                        <a:pt x="21747" y="7001"/>
                      </a:cubicBezTo>
                      <a:cubicBezTo>
                        <a:pt x="21747" y="6718"/>
                        <a:pt x="21565" y="6456"/>
                        <a:pt x="21464" y="6173"/>
                      </a:cubicBezTo>
                      <a:cubicBezTo>
                        <a:pt x="20132" y="2803"/>
                        <a:pt x="17287" y="744"/>
                        <a:pt x="14178" y="159"/>
                      </a:cubicBezTo>
                      <a:cubicBezTo>
                        <a:pt x="10768" y="-467"/>
                        <a:pt x="7014" y="744"/>
                        <a:pt x="4390" y="3953"/>
                      </a:cubicBezTo>
                      <a:cubicBezTo>
                        <a:pt x="1968" y="6940"/>
                        <a:pt x="636" y="10694"/>
                        <a:pt x="192" y="14610"/>
                      </a:cubicBezTo>
                      <a:cubicBezTo>
                        <a:pt x="-70" y="16911"/>
                        <a:pt x="-70" y="19252"/>
                        <a:pt x="232" y="21512"/>
                      </a:cubicBezTo>
                      <a:cubicBezTo>
                        <a:pt x="454" y="23066"/>
                        <a:pt x="818" y="24560"/>
                        <a:pt x="1262" y="25973"/>
                      </a:cubicBezTo>
                      <a:cubicBezTo>
                        <a:pt x="1282" y="26053"/>
                        <a:pt x="1363" y="26114"/>
                        <a:pt x="1464" y="26094"/>
                      </a:cubicBezTo>
                      <a:cubicBezTo>
                        <a:pt x="1544" y="26073"/>
                        <a:pt x="1605" y="25993"/>
                        <a:pt x="1564" y="25892"/>
                      </a:cubicBezTo>
                      <a:cubicBezTo>
                        <a:pt x="1241" y="24459"/>
                        <a:pt x="1040" y="22965"/>
                        <a:pt x="898" y="21431"/>
                      </a:cubicBezTo>
                      <a:cubicBezTo>
                        <a:pt x="697" y="19211"/>
                        <a:pt x="656" y="16931"/>
                        <a:pt x="939" y="14711"/>
                      </a:cubicBezTo>
                      <a:cubicBezTo>
                        <a:pt x="1403" y="10977"/>
                        <a:pt x="2674" y="7364"/>
                        <a:pt x="5036" y="4498"/>
                      </a:cubicBezTo>
                      <a:cubicBezTo>
                        <a:pt x="7438" y="1532"/>
                        <a:pt x="10889" y="442"/>
                        <a:pt x="14037" y="966"/>
                      </a:cubicBezTo>
                      <a:cubicBezTo>
                        <a:pt x="16964" y="1451"/>
                        <a:pt x="19608" y="3287"/>
                        <a:pt x="21040" y="6355"/>
                      </a:cubicBezTo>
                      <a:cubicBezTo>
                        <a:pt x="21162" y="6597"/>
                        <a:pt x="21202" y="6900"/>
                        <a:pt x="21363" y="7122"/>
                      </a:cubicBezTo>
                      <a:cubicBezTo>
                        <a:pt x="21424" y="7203"/>
                        <a:pt x="21485" y="7223"/>
                        <a:pt x="21545" y="7284"/>
                      </a:cubicBezTo>
                      <a:cubicBezTo>
                        <a:pt x="21545" y="7324"/>
                        <a:pt x="21585" y="7344"/>
                        <a:pt x="21626" y="7324"/>
                      </a:cubicBezTo>
                      <a:cubicBezTo>
                        <a:pt x="21666" y="7324"/>
                        <a:pt x="21686" y="7284"/>
                        <a:pt x="21666" y="7243"/>
                      </a:cubicBezTo>
                      <a:close/>
                    </a:path>
                  </a:pathLst>
                </a:custGeom>
                <a:solidFill>
                  <a:srgbClr val="37160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9" name="Google Shape;1429;p31"/>
                <p:cNvSpPr/>
                <p:nvPr/>
              </p:nvSpPr>
              <p:spPr>
                <a:xfrm>
                  <a:off x="2423982" y="3358958"/>
                  <a:ext cx="14780" cy="115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80" h="11512" extrusionOk="0">
                      <a:moveTo>
                        <a:pt x="404" y="11452"/>
                      </a:moveTo>
                      <a:cubicBezTo>
                        <a:pt x="545" y="11371"/>
                        <a:pt x="485" y="11512"/>
                        <a:pt x="566" y="11371"/>
                      </a:cubicBezTo>
                      <a:cubicBezTo>
                        <a:pt x="566" y="11351"/>
                        <a:pt x="566" y="11331"/>
                        <a:pt x="566" y="11290"/>
                      </a:cubicBezTo>
                      <a:cubicBezTo>
                        <a:pt x="566" y="10846"/>
                        <a:pt x="566" y="10402"/>
                        <a:pt x="566" y="9978"/>
                      </a:cubicBezTo>
                      <a:cubicBezTo>
                        <a:pt x="666" y="7456"/>
                        <a:pt x="1433" y="5458"/>
                        <a:pt x="2564" y="3984"/>
                      </a:cubicBezTo>
                      <a:cubicBezTo>
                        <a:pt x="3956" y="2148"/>
                        <a:pt x="5934" y="1118"/>
                        <a:pt x="7851" y="896"/>
                      </a:cubicBezTo>
                      <a:cubicBezTo>
                        <a:pt x="10637" y="594"/>
                        <a:pt x="13301" y="2006"/>
                        <a:pt x="13906" y="5155"/>
                      </a:cubicBezTo>
                      <a:cubicBezTo>
                        <a:pt x="14189" y="6648"/>
                        <a:pt x="14068" y="8525"/>
                        <a:pt x="13280" y="10786"/>
                      </a:cubicBezTo>
                      <a:cubicBezTo>
                        <a:pt x="13240" y="10907"/>
                        <a:pt x="13280" y="11048"/>
                        <a:pt x="13422" y="11089"/>
                      </a:cubicBezTo>
                      <a:cubicBezTo>
                        <a:pt x="13543" y="11129"/>
                        <a:pt x="13684" y="11089"/>
                        <a:pt x="13724" y="10947"/>
                      </a:cubicBezTo>
                      <a:cubicBezTo>
                        <a:pt x="14693" y="8586"/>
                        <a:pt x="14935" y="6608"/>
                        <a:pt x="14693" y="5014"/>
                      </a:cubicBezTo>
                      <a:cubicBezTo>
                        <a:pt x="14108" y="1360"/>
                        <a:pt x="10980" y="-315"/>
                        <a:pt x="7771" y="49"/>
                      </a:cubicBezTo>
                      <a:cubicBezTo>
                        <a:pt x="5631" y="291"/>
                        <a:pt x="3431" y="1421"/>
                        <a:pt x="1918" y="3480"/>
                      </a:cubicBezTo>
                      <a:cubicBezTo>
                        <a:pt x="747" y="5074"/>
                        <a:pt x="-20" y="7254"/>
                        <a:pt x="0" y="9958"/>
                      </a:cubicBezTo>
                      <a:cubicBezTo>
                        <a:pt x="0" y="10402"/>
                        <a:pt x="41" y="10846"/>
                        <a:pt x="81" y="11311"/>
                      </a:cubicBezTo>
                      <a:cubicBezTo>
                        <a:pt x="81" y="11331"/>
                        <a:pt x="81" y="11371"/>
                        <a:pt x="81" y="11391"/>
                      </a:cubicBezTo>
                      <a:cubicBezTo>
                        <a:pt x="182" y="11512"/>
                        <a:pt x="101" y="11391"/>
                        <a:pt x="263" y="11452"/>
                      </a:cubicBezTo>
                      <a:cubicBezTo>
                        <a:pt x="263" y="11492"/>
                        <a:pt x="303" y="11512"/>
                        <a:pt x="344" y="11512"/>
                      </a:cubicBezTo>
                      <a:cubicBezTo>
                        <a:pt x="384" y="11512"/>
                        <a:pt x="404" y="11472"/>
                        <a:pt x="404" y="11432"/>
                      </a:cubicBezTo>
                      <a:close/>
                    </a:path>
                  </a:pathLst>
                </a:custGeom>
                <a:solidFill>
                  <a:srgbClr val="37160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30" name="Google Shape;1430;p31"/>
              <p:cNvSpPr/>
              <p:nvPr/>
            </p:nvSpPr>
            <p:spPr>
              <a:xfrm>
                <a:off x="2302107" y="3277208"/>
                <a:ext cx="134142" cy="107592"/>
              </a:xfrm>
              <a:custGeom>
                <a:avLst/>
                <a:gdLst/>
                <a:ahLst/>
                <a:cxnLst/>
                <a:rect l="l" t="t" r="r" b="b"/>
                <a:pathLst>
                  <a:path w="134142" h="107592" extrusionOk="0">
                    <a:moveTo>
                      <a:pt x="19731" y="107592"/>
                    </a:moveTo>
                    <a:cubicBezTo>
                      <a:pt x="19731" y="107592"/>
                      <a:pt x="17996" y="101114"/>
                      <a:pt x="14787" y="87470"/>
                    </a:cubicBezTo>
                    <a:cubicBezTo>
                      <a:pt x="11558" y="73726"/>
                      <a:pt x="10770" y="61778"/>
                      <a:pt x="21064" y="50577"/>
                    </a:cubicBezTo>
                    <a:cubicBezTo>
                      <a:pt x="50409" y="77823"/>
                      <a:pt x="75859" y="58771"/>
                      <a:pt x="75859" y="58771"/>
                    </a:cubicBezTo>
                    <a:cubicBezTo>
                      <a:pt x="75859" y="58771"/>
                      <a:pt x="95678" y="53099"/>
                      <a:pt x="102863" y="72374"/>
                    </a:cubicBezTo>
                    <a:cubicBezTo>
                      <a:pt x="102863" y="72374"/>
                      <a:pt x="102459" y="87147"/>
                      <a:pt x="117536" y="89852"/>
                    </a:cubicBezTo>
                    <a:cubicBezTo>
                      <a:pt x="114912" y="74473"/>
                      <a:pt x="119857" y="65269"/>
                      <a:pt x="132915" y="62625"/>
                    </a:cubicBezTo>
                    <a:cubicBezTo>
                      <a:pt x="141068" y="44926"/>
                      <a:pt x="108575" y="-32353"/>
                      <a:pt x="36543" y="15298"/>
                    </a:cubicBezTo>
                    <a:cubicBezTo>
                      <a:pt x="36543" y="15298"/>
                      <a:pt x="3384" y="13057"/>
                      <a:pt x="114" y="59820"/>
                    </a:cubicBezTo>
                    <a:cubicBezTo>
                      <a:pt x="-1379" y="81072"/>
                      <a:pt x="12143" y="100871"/>
                      <a:pt x="19731" y="107592"/>
                    </a:cubicBezTo>
                    <a:close/>
                  </a:path>
                </a:pathLst>
              </a:custGeom>
              <a:solidFill>
                <a:srgbClr val="37160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1" name="Google Shape;1431;p31"/>
            <p:cNvGrpSpPr/>
            <p:nvPr/>
          </p:nvGrpSpPr>
          <p:grpSpPr>
            <a:xfrm>
              <a:off x="1429850" y="3103924"/>
              <a:ext cx="93004" cy="56049"/>
              <a:chOff x="2591654" y="3752682"/>
              <a:chExt cx="93004" cy="56049"/>
            </a:xfrm>
          </p:grpSpPr>
          <p:sp>
            <p:nvSpPr>
              <p:cNvPr id="1432" name="Google Shape;1432;p31"/>
              <p:cNvSpPr/>
              <p:nvPr/>
            </p:nvSpPr>
            <p:spPr>
              <a:xfrm>
                <a:off x="2591900" y="3752682"/>
                <a:ext cx="92758" cy="53225"/>
              </a:xfrm>
              <a:custGeom>
                <a:avLst/>
                <a:gdLst/>
                <a:ahLst/>
                <a:cxnLst/>
                <a:rect l="l" t="t" r="r" b="b"/>
                <a:pathLst>
                  <a:path w="92758" h="53225" extrusionOk="0">
                    <a:moveTo>
                      <a:pt x="0" y="19702"/>
                    </a:moveTo>
                    <a:cubicBezTo>
                      <a:pt x="0" y="19702"/>
                      <a:pt x="6257" y="4384"/>
                      <a:pt x="8497" y="771"/>
                    </a:cubicBezTo>
                    <a:cubicBezTo>
                      <a:pt x="13220" y="-6797"/>
                      <a:pt x="92759" y="43840"/>
                      <a:pt x="92759" y="43840"/>
                    </a:cubicBezTo>
                    <a:cubicBezTo>
                      <a:pt x="92759" y="43840"/>
                      <a:pt x="90599" y="49673"/>
                      <a:pt x="89388" y="50400"/>
                    </a:cubicBezTo>
                    <a:cubicBezTo>
                      <a:pt x="88177" y="51126"/>
                      <a:pt x="57318" y="44325"/>
                      <a:pt x="44967" y="44527"/>
                    </a:cubicBezTo>
                    <a:cubicBezTo>
                      <a:pt x="32615" y="44729"/>
                      <a:pt x="33119" y="50481"/>
                      <a:pt x="31142" y="53225"/>
                    </a:cubicBezTo>
                    <a:cubicBezTo>
                      <a:pt x="31142" y="53225"/>
                      <a:pt x="24502" y="50420"/>
                      <a:pt x="26278" y="45374"/>
                    </a:cubicBezTo>
                    <a:lnTo>
                      <a:pt x="32998" y="36938"/>
                    </a:lnTo>
                    <a:lnTo>
                      <a:pt x="20142" y="39138"/>
                    </a:lnTo>
                    <a:lnTo>
                      <a:pt x="20" y="1970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33" name="Google Shape;1433;p31"/>
              <p:cNvGrpSpPr/>
              <p:nvPr/>
            </p:nvGrpSpPr>
            <p:grpSpPr>
              <a:xfrm>
                <a:off x="2591654" y="3765373"/>
                <a:ext cx="60567" cy="43358"/>
                <a:chOff x="2591654" y="3765373"/>
                <a:chExt cx="60567" cy="43358"/>
              </a:xfrm>
            </p:grpSpPr>
            <p:sp>
              <p:nvSpPr>
                <p:cNvPr id="1434" name="Google Shape;1434;p31"/>
                <p:cNvSpPr/>
                <p:nvPr/>
              </p:nvSpPr>
              <p:spPr>
                <a:xfrm>
                  <a:off x="2638605" y="3787338"/>
                  <a:ext cx="4034" cy="20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4" h="20453" extrusionOk="0">
                      <a:moveTo>
                        <a:pt x="1693" y="425"/>
                      </a:moveTo>
                      <a:cubicBezTo>
                        <a:pt x="2097" y="849"/>
                        <a:pt x="2420" y="930"/>
                        <a:pt x="2702" y="1475"/>
                      </a:cubicBezTo>
                      <a:cubicBezTo>
                        <a:pt x="2884" y="1818"/>
                        <a:pt x="2904" y="2222"/>
                        <a:pt x="2985" y="2605"/>
                      </a:cubicBezTo>
                      <a:cubicBezTo>
                        <a:pt x="3590" y="5612"/>
                        <a:pt x="4055" y="8902"/>
                        <a:pt x="4034" y="12091"/>
                      </a:cubicBezTo>
                      <a:cubicBezTo>
                        <a:pt x="4034" y="13201"/>
                        <a:pt x="3994" y="14311"/>
                        <a:pt x="3752" y="15360"/>
                      </a:cubicBezTo>
                      <a:cubicBezTo>
                        <a:pt x="3388" y="17056"/>
                        <a:pt x="2702" y="18549"/>
                        <a:pt x="1855" y="20002"/>
                      </a:cubicBezTo>
                      <a:cubicBezTo>
                        <a:pt x="1713" y="20366"/>
                        <a:pt x="1310" y="20547"/>
                        <a:pt x="967" y="20406"/>
                      </a:cubicBezTo>
                      <a:cubicBezTo>
                        <a:pt x="603" y="20265"/>
                        <a:pt x="422" y="19881"/>
                        <a:pt x="563" y="19518"/>
                      </a:cubicBezTo>
                      <a:cubicBezTo>
                        <a:pt x="906" y="17883"/>
                        <a:pt x="745" y="16248"/>
                        <a:pt x="745" y="14513"/>
                      </a:cubicBezTo>
                      <a:cubicBezTo>
                        <a:pt x="745" y="10577"/>
                        <a:pt x="200" y="6419"/>
                        <a:pt x="18" y="2605"/>
                      </a:cubicBezTo>
                      <a:cubicBezTo>
                        <a:pt x="18" y="2262"/>
                        <a:pt x="-43" y="1939"/>
                        <a:pt x="58" y="1616"/>
                      </a:cubicBezTo>
                      <a:cubicBezTo>
                        <a:pt x="220" y="1091"/>
                        <a:pt x="442" y="990"/>
                        <a:pt x="724" y="546"/>
                      </a:cubicBezTo>
                      <a:cubicBezTo>
                        <a:pt x="704" y="284"/>
                        <a:pt x="886" y="42"/>
                        <a:pt x="1148" y="2"/>
                      </a:cubicBezTo>
                      <a:cubicBezTo>
                        <a:pt x="1411" y="-19"/>
                        <a:pt x="1653" y="163"/>
                        <a:pt x="1693" y="42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5" name="Google Shape;1435;p31"/>
                <p:cNvSpPr/>
                <p:nvPr/>
              </p:nvSpPr>
              <p:spPr>
                <a:xfrm>
                  <a:off x="2644252" y="3786161"/>
                  <a:ext cx="4911" cy="2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1" h="22570" extrusionOk="0">
                      <a:moveTo>
                        <a:pt x="1112" y="290"/>
                      </a:moveTo>
                      <a:cubicBezTo>
                        <a:pt x="1415" y="512"/>
                        <a:pt x="1657" y="613"/>
                        <a:pt x="1879" y="915"/>
                      </a:cubicBezTo>
                      <a:cubicBezTo>
                        <a:pt x="3554" y="2954"/>
                        <a:pt x="4079" y="5759"/>
                        <a:pt x="4543" y="8423"/>
                      </a:cubicBezTo>
                      <a:cubicBezTo>
                        <a:pt x="5290" y="12803"/>
                        <a:pt x="4805" y="17404"/>
                        <a:pt x="3937" y="21562"/>
                      </a:cubicBezTo>
                      <a:cubicBezTo>
                        <a:pt x="3816" y="22228"/>
                        <a:pt x="3171" y="22672"/>
                        <a:pt x="2505" y="22551"/>
                      </a:cubicBezTo>
                      <a:cubicBezTo>
                        <a:pt x="1839" y="22430"/>
                        <a:pt x="1395" y="21784"/>
                        <a:pt x="1516" y="21118"/>
                      </a:cubicBezTo>
                      <a:cubicBezTo>
                        <a:pt x="1919" y="18494"/>
                        <a:pt x="1980" y="15709"/>
                        <a:pt x="1899" y="12924"/>
                      </a:cubicBezTo>
                      <a:cubicBezTo>
                        <a:pt x="1818" y="10058"/>
                        <a:pt x="1475" y="7192"/>
                        <a:pt x="829" y="4427"/>
                      </a:cubicBezTo>
                      <a:cubicBezTo>
                        <a:pt x="567" y="3337"/>
                        <a:pt x="-38" y="2308"/>
                        <a:pt x="2" y="1198"/>
                      </a:cubicBezTo>
                      <a:cubicBezTo>
                        <a:pt x="2" y="936"/>
                        <a:pt x="123" y="936"/>
                        <a:pt x="224" y="693"/>
                      </a:cubicBezTo>
                      <a:cubicBezTo>
                        <a:pt x="103" y="451"/>
                        <a:pt x="224" y="169"/>
                        <a:pt x="466" y="47"/>
                      </a:cubicBezTo>
                      <a:cubicBezTo>
                        <a:pt x="708" y="-74"/>
                        <a:pt x="1011" y="47"/>
                        <a:pt x="1112" y="29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6" name="Google Shape;1436;p31"/>
                <p:cNvSpPr/>
                <p:nvPr/>
              </p:nvSpPr>
              <p:spPr>
                <a:xfrm>
                  <a:off x="2591654" y="3770341"/>
                  <a:ext cx="25772" cy="17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72" h="17053" extrusionOk="0">
                      <a:moveTo>
                        <a:pt x="125" y="428"/>
                      </a:moveTo>
                      <a:cubicBezTo>
                        <a:pt x="4807" y="2910"/>
                        <a:pt x="11225" y="8238"/>
                        <a:pt x="17623" y="12497"/>
                      </a:cubicBezTo>
                      <a:cubicBezTo>
                        <a:pt x="20328" y="14293"/>
                        <a:pt x="23032" y="15888"/>
                        <a:pt x="25555" y="17038"/>
                      </a:cubicBezTo>
                      <a:cubicBezTo>
                        <a:pt x="25636" y="17078"/>
                        <a:pt x="25716" y="17038"/>
                        <a:pt x="25757" y="16957"/>
                      </a:cubicBezTo>
                      <a:cubicBezTo>
                        <a:pt x="25797" y="16876"/>
                        <a:pt x="25757" y="16796"/>
                        <a:pt x="25676" y="16756"/>
                      </a:cubicBezTo>
                      <a:cubicBezTo>
                        <a:pt x="23981" y="15928"/>
                        <a:pt x="22225" y="14878"/>
                        <a:pt x="20429" y="13748"/>
                      </a:cubicBezTo>
                      <a:cubicBezTo>
                        <a:pt x="13284" y="9207"/>
                        <a:pt x="5675" y="2830"/>
                        <a:pt x="347" y="24"/>
                      </a:cubicBezTo>
                      <a:cubicBezTo>
                        <a:pt x="226" y="-36"/>
                        <a:pt x="85" y="24"/>
                        <a:pt x="24" y="125"/>
                      </a:cubicBezTo>
                      <a:cubicBezTo>
                        <a:pt x="-36" y="246"/>
                        <a:pt x="24" y="387"/>
                        <a:pt x="125" y="44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7" name="Google Shape;1437;p31"/>
                <p:cNvSpPr/>
                <p:nvPr/>
              </p:nvSpPr>
              <p:spPr>
                <a:xfrm>
                  <a:off x="2596439" y="3765373"/>
                  <a:ext cx="15950" cy="10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0" h="10264" extrusionOk="0">
                      <a:moveTo>
                        <a:pt x="103" y="432"/>
                      </a:moveTo>
                      <a:cubicBezTo>
                        <a:pt x="2424" y="2188"/>
                        <a:pt x="4988" y="4105"/>
                        <a:pt x="7571" y="5780"/>
                      </a:cubicBezTo>
                      <a:cubicBezTo>
                        <a:pt x="10437" y="7657"/>
                        <a:pt x="13303" y="9211"/>
                        <a:pt x="15624" y="10241"/>
                      </a:cubicBezTo>
                      <a:cubicBezTo>
                        <a:pt x="15745" y="10301"/>
                        <a:pt x="15886" y="10241"/>
                        <a:pt x="15927" y="10120"/>
                      </a:cubicBezTo>
                      <a:cubicBezTo>
                        <a:pt x="15987" y="9998"/>
                        <a:pt x="15927" y="9857"/>
                        <a:pt x="15805" y="9817"/>
                      </a:cubicBezTo>
                      <a:cubicBezTo>
                        <a:pt x="14373" y="9130"/>
                        <a:pt x="12778" y="8162"/>
                        <a:pt x="11042" y="7112"/>
                      </a:cubicBezTo>
                      <a:cubicBezTo>
                        <a:pt x="7571" y="4993"/>
                        <a:pt x="3696" y="2410"/>
                        <a:pt x="366" y="48"/>
                      </a:cubicBezTo>
                      <a:cubicBezTo>
                        <a:pt x="265" y="-32"/>
                        <a:pt x="103" y="-12"/>
                        <a:pt x="43" y="109"/>
                      </a:cubicBezTo>
                      <a:cubicBezTo>
                        <a:pt x="-38" y="210"/>
                        <a:pt x="3" y="351"/>
                        <a:pt x="103" y="4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8" name="Google Shape;1438;p31"/>
                <p:cNvSpPr/>
                <p:nvPr/>
              </p:nvSpPr>
              <p:spPr>
                <a:xfrm>
                  <a:off x="2634786" y="3788769"/>
                  <a:ext cx="1478" cy="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8" h="1175" extrusionOk="0">
                      <a:moveTo>
                        <a:pt x="1113" y="43"/>
                      </a:moveTo>
                      <a:cubicBezTo>
                        <a:pt x="951" y="43"/>
                        <a:pt x="830" y="43"/>
                        <a:pt x="689" y="104"/>
                      </a:cubicBezTo>
                      <a:cubicBezTo>
                        <a:pt x="426" y="245"/>
                        <a:pt x="305" y="548"/>
                        <a:pt x="103" y="770"/>
                      </a:cubicBezTo>
                      <a:cubicBezTo>
                        <a:pt x="3" y="830"/>
                        <a:pt x="-38" y="971"/>
                        <a:pt x="43" y="1072"/>
                      </a:cubicBezTo>
                      <a:cubicBezTo>
                        <a:pt x="103" y="1173"/>
                        <a:pt x="245" y="1213"/>
                        <a:pt x="346" y="1133"/>
                      </a:cubicBezTo>
                      <a:cubicBezTo>
                        <a:pt x="628" y="1032"/>
                        <a:pt x="951" y="992"/>
                        <a:pt x="1193" y="790"/>
                      </a:cubicBezTo>
                      <a:cubicBezTo>
                        <a:pt x="1294" y="689"/>
                        <a:pt x="1314" y="568"/>
                        <a:pt x="1375" y="426"/>
                      </a:cubicBezTo>
                      <a:cubicBezTo>
                        <a:pt x="1476" y="346"/>
                        <a:pt x="1516" y="204"/>
                        <a:pt x="1436" y="104"/>
                      </a:cubicBezTo>
                      <a:cubicBezTo>
                        <a:pt x="1355" y="3"/>
                        <a:pt x="1214" y="-38"/>
                        <a:pt x="1113" y="4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9" name="Google Shape;1439;p31"/>
                <p:cNvSpPr/>
                <p:nvPr/>
              </p:nvSpPr>
              <p:spPr>
                <a:xfrm>
                  <a:off x="2644474" y="3788439"/>
                  <a:ext cx="1313" cy="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3" h="993" extrusionOk="0">
                      <a:moveTo>
                        <a:pt x="1092" y="272"/>
                      </a:moveTo>
                      <a:cubicBezTo>
                        <a:pt x="1011" y="111"/>
                        <a:pt x="1112" y="111"/>
                        <a:pt x="950" y="30"/>
                      </a:cubicBezTo>
                      <a:cubicBezTo>
                        <a:pt x="769" y="-71"/>
                        <a:pt x="547" y="111"/>
                        <a:pt x="345" y="151"/>
                      </a:cubicBezTo>
                      <a:cubicBezTo>
                        <a:pt x="143" y="151"/>
                        <a:pt x="-18" y="333"/>
                        <a:pt x="2" y="535"/>
                      </a:cubicBezTo>
                      <a:cubicBezTo>
                        <a:pt x="22" y="736"/>
                        <a:pt x="183" y="898"/>
                        <a:pt x="385" y="878"/>
                      </a:cubicBezTo>
                      <a:cubicBezTo>
                        <a:pt x="567" y="898"/>
                        <a:pt x="748" y="1039"/>
                        <a:pt x="930" y="979"/>
                      </a:cubicBezTo>
                      <a:cubicBezTo>
                        <a:pt x="1092" y="918"/>
                        <a:pt x="970" y="898"/>
                        <a:pt x="1071" y="736"/>
                      </a:cubicBezTo>
                      <a:cubicBezTo>
                        <a:pt x="1213" y="736"/>
                        <a:pt x="1314" y="656"/>
                        <a:pt x="1314" y="514"/>
                      </a:cubicBezTo>
                      <a:cubicBezTo>
                        <a:pt x="1314" y="393"/>
                        <a:pt x="1213" y="272"/>
                        <a:pt x="1092" y="27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0" name="Google Shape;1440;p31"/>
                <p:cNvSpPr/>
                <p:nvPr/>
              </p:nvSpPr>
              <p:spPr>
                <a:xfrm>
                  <a:off x="2617341" y="3785375"/>
                  <a:ext cx="34880" cy="112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880" h="11297" extrusionOk="0">
                      <a:moveTo>
                        <a:pt x="413" y="11188"/>
                      </a:moveTo>
                      <a:cubicBezTo>
                        <a:pt x="4349" y="5880"/>
                        <a:pt x="9919" y="2449"/>
                        <a:pt x="16014" y="1036"/>
                      </a:cubicBezTo>
                      <a:cubicBezTo>
                        <a:pt x="22069" y="-377"/>
                        <a:pt x="28648" y="208"/>
                        <a:pt x="34663" y="2812"/>
                      </a:cubicBezTo>
                      <a:cubicBezTo>
                        <a:pt x="34743" y="2832"/>
                        <a:pt x="34824" y="2812"/>
                        <a:pt x="34865" y="2731"/>
                      </a:cubicBezTo>
                      <a:cubicBezTo>
                        <a:pt x="34905" y="2650"/>
                        <a:pt x="34865" y="2570"/>
                        <a:pt x="34784" y="2529"/>
                      </a:cubicBezTo>
                      <a:cubicBezTo>
                        <a:pt x="28709" y="-94"/>
                        <a:pt x="22089" y="-660"/>
                        <a:pt x="15954" y="753"/>
                      </a:cubicBezTo>
                      <a:cubicBezTo>
                        <a:pt x="9778" y="2166"/>
                        <a:pt x="4086" y="5577"/>
                        <a:pt x="50" y="10925"/>
                      </a:cubicBezTo>
                      <a:cubicBezTo>
                        <a:pt x="-31" y="11026"/>
                        <a:pt x="-11" y="11167"/>
                        <a:pt x="90" y="11248"/>
                      </a:cubicBezTo>
                      <a:cubicBezTo>
                        <a:pt x="191" y="11329"/>
                        <a:pt x="332" y="11309"/>
                        <a:pt x="413" y="1120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41" name="Google Shape;1441;p31"/>
            <p:cNvGrpSpPr/>
            <p:nvPr/>
          </p:nvGrpSpPr>
          <p:grpSpPr>
            <a:xfrm>
              <a:off x="1070837" y="3101365"/>
              <a:ext cx="95022" cy="43541"/>
              <a:chOff x="2232641" y="3750123"/>
              <a:chExt cx="95022" cy="43541"/>
            </a:xfrm>
          </p:grpSpPr>
          <p:sp>
            <p:nvSpPr>
              <p:cNvPr id="1442" name="Google Shape;1442;p31"/>
              <p:cNvSpPr/>
              <p:nvPr/>
            </p:nvSpPr>
            <p:spPr>
              <a:xfrm>
                <a:off x="2232641" y="3750123"/>
                <a:ext cx="95022" cy="43541"/>
              </a:xfrm>
              <a:custGeom>
                <a:avLst/>
                <a:gdLst/>
                <a:ahLst/>
                <a:cxnLst/>
                <a:rect l="l" t="t" r="r" b="b"/>
                <a:pathLst>
                  <a:path w="95022" h="43541" extrusionOk="0">
                    <a:moveTo>
                      <a:pt x="90389" y="3270"/>
                    </a:moveTo>
                    <a:cubicBezTo>
                      <a:pt x="90389" y="3270"/>
                      <a:pt x="95293" y="34795"/>
                      <a:pt x="95011" y="39033"/>
                    </a:cubicBezTo>
                    <a:cubicBezTo>
                      <a:pt x="94425" y="47933"/>
                      <a:pt x="415" y="40910"/>
                      <a:pt x="415" y="40910"/>
                    </a:cubicBezTo>
                    <a:cubicBezTo>
                      <a:pt x="415" y="40910"/>
                      <a:pt x="-432" y="34754"/>
                      <a:pt x="294" y="33543"/>
                    </a:cubicBezTo>
                    <a:cubicBezTo>
                      <a:pt x="1021" y="32332"/>
                      <a:pt x="28550" y="20243"/>
                      <a:pt x="39327" y="14209"/>
                    </a:cubicBezTo>
                    <a:cubicBezTo>
                      <a:pt x="50125" y="8174"/>
                      <a:pt x="46956" y="3371"/>
                      <a:pt x="47400" y="0"/>
                    </a:cubicBezTo>
                    <a:cubicBezTo>
                      <a:pt x="47400" y="0"/>
                      <a:pt x="57471" y="2846"/>
                      <a:pt x="58278" y="8113"/>
                    </a:cubicBezTo>
                    <a:lnTo>
                      <a:pt x="56341" y="18729"/>
                    </a:lnTo>
                    <a:lnTo>
                      <a:pt x="64474" y="5611"/>
                    </a:lnTo>
                    <a:lnTo>
                      <a:pt x="90389" y="327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43" name="Google Shape;1443;p31"/>
              <p:cNvGrpSpPr/>
              <p:nvPr/>
            </p:nvGrpSpPr>
            <p:grpSpPr>
              <a:xfrm>
                <a:off x="2259843" y="3759161"/>
                <a:ext cx="67444" cy="24080"/>
                <a:chOff x="2259843" y="3759161"/>
                <a:chExt cx="67444" cy="24080"/>
              </a:xfrm>
            </p:grpSpPr>
            <p:sp>
              <p:nvSpPr>
                <p:cNvPr id="1444" name="Google Shape;1444;p31"/>
                <p:cNvSpPr/>
                <p:nvPr/>
              </p:nvSpPr>
              <p:spPr>
                <a:xfrm>
                  <a:off x="2266837" y="3759822"/>
                  <a:ext cx="10353" cy="18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53" h="18162" extrusionOk="0">
                      <a:moveTo>
                        <a:pt x="9430" y="17970"/>
                      </a:moveTo>
                      <a:cubicBezTo>
                        <a:pt x="8865" y="17789"/>
                        <a:pt x="8562" y="17849"/>
                        <a:pt x="8037" y="17526"/>
                      </a:cubicBezTo>
                      <a:cubicBezTo>
                        <a:pt x="7715" y="17325"/>
                        <a:pt x="7513" y="16961"/>
                        <a:pt x="7250" y="16659"/>
                      </a:cubicBezTo>
                      <a:cubicBezTo>
                        <a:pt x="5293" y="14297"/>
                        <a:pt x="3335" y="11613"/>
                        <a:pt x="1841" y="8808"/>
                      </a:cubicBezTo>
                      <a:cubicBezTo>
                        <a:pt x="1317" y="7819"/>
                        <a:pt x="832" y="6830"/>
                        <a:pt x="530" y="5780"/>
                      </a:cubicBezTo>
                      <a:cubicBezTo>
                        <a:pt x="45" y="4125"/>
                        <a:pt x="-56" y="2470"/>
                        <a:pt x="25" y="795"/>
                      </a:cubicBezTo>
                      <a:cubicBezTo>
                        <a:pt x="-15" y="412"/>
                        <a:pt x="247" y="69"/>
                        <a:pt x="630" y="8"/>
                      </a:cubicBezTo>
                      <a:cubicBezTo>
                        <a:pt x="1014" y="-52"/>
                        <a:pt x="1357" y="230"/>
                        <a:pt x="1418" y="593"/>
                      </a:cubicBezTo>
                      <a:cubicBezTo>
                        <a:pt x="1902" y="2188"/>
                        <a:pt x="2810" y="3560"/>
                        <a:pt x="3618" y="5094"/>
                      </a:cubicBezTo>
                      <a:cubicBezTo>
                        <a:pt x="5474" y="8566"/>
                        <a:pt x="7937" y="11956"/>
                        <a:pt x="9874" y="15246"/>
                      </a:cubicBezTo>
                      <a:cubicBezTo>
                        <a:pt x="10056" y="15528"/>
                        <a:pt x="10237" y="15811"/>
                        <a:pt x="10318" y="16134"/>
                      </a:cubicBezTo>
                      <a:cubicBezTo>
                        <a:pt x="10419" y="16659"/>
                        <a:pt x="10278" y="16861"/>
                        <a:pt x="10237" y="17385"/>
                      </a:cubicBezTo>
                      <a:cubicBezTo>
                        <a:pt x="10399" y="17607"/>
                        <a:pt x="10338" y="17910"/>
                        <a:pt x="10116" y="18071"/>
                      </a:cubicBezTo>
                      <a:cubicBezTo>
                        <a:pt x="9894" y="18233"/>
                        <a:pt x="9592" y="18172"/>
                        <a:pt x="9430" y="1795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5" name="Google Shape;1445;p31"/>
                <p:cNvSpPr/>
                <p:nvPr/>
              </p:nvSpPr>
              <p:spPr>
                <a:xfrm>
                  <a:off x="2259843" y="3762316"/>
                  <a:ext cx="13393" cy="190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93" h="19087" extrusionOk="0">
                      <a:moveTo>
                        <a:pt x="12589" y="19029"/>
                      </a:moveTo>
                      <a:cubicBezTo>
                        <a:pt x="12226" y="18969"/>
                        <a:pt x="11963" y="18989"/>
                        <a:pt x="11620" y="18848"/>
                      </a:cubicBezTo>
                      <a:cubicBezTo>
                        <a:pt x="9178" y="17838"/>
                        <a:pt x="7382" y="15618"/>
                        <a:pt x="5727" y="13479"/>
                      </a:cubicBezTo>
                      <a:cubicBezTo>
                        <a:pt x="2982" y="9967"/>
                        <a:pt x="1247" y="5689"/>
                        <a:pt x="56" y="1612"/>
                      </a:cubicBezTo>
                      <a:cubicBezTo>
                        <a:pt x="-146" y="966"/>
                        <a:pt x="217" y="280"/>
                        <a:pt x="863" y="58"/>
                      </a:cubicBezTo>
                      <a:cubicBezTo>
                        <a:pt x="1509" y="-144"/>
                        <a:pt x="2215" y="199"/>
                        <a:pt x="2417" y="845"/>
                      </a:cubicBezTo>
                      <a:cubicBezTo>
                        <a:pt x="3305" y="3348"/>
                        <a:pt x="4556" y="5830"/>
                        <a:pt x="5949" y="8252"/>
                      </a:cubicBezTo>
                      <a:cubicBezTo>
                        <a:pt x="7382" y="10734"/>
                        <a:pt x="9037" y="13096"/>
                        <a:pt x="10914" y="15215"/>
                      </a:cubicBezTo>
                      <a:cubicBezTo>
                        <a:pt x="11661" y="16062"/>
                        <a:pt x="12690" y="16668"/>
                        <a:pt x="13154" y="17657"/>
                      </a:cubicBezTo>
                      <a:cubicBezTo>
                        <a:pt x="13275" y="17899"/>
                        <a:pt x="13154" y="17939"/>
                        <a:pt x="13195" y="18202"/>
                      </a:cubicBezTo>
                      <a:cubicBezTo>
                        <a:pt x="13417" y="18363"/>
                        <a:pt x="13457" y="18666"/>
                        <a:pt x="13295" y="18888"/>
                      </a:cubicBezTo>
                      <a:cubicBezTo>
                        <a:pt x="13134" y="19110"/>
                        <a:pt x="12831" y="19150"/>
                        <a:pt x="12609" y="1898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6" name="Google Shape;1446;p31"/>
                <p:cNvSpPr/>
                <p:nvPr/>
              </p:nvSpPr>
              <p:spPr>
                <a:xfrm>
                  <a:off x="2296651" y="3767152"/>
                  <a:ext cx="30636" cy="31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36" h="3173" extrusionOk="0">
                      <a:moveTo>
                        <a:pt x="30395" y="2689"/>
                      </a:moveTo>
                      <a:cubicBezTo>
                        <a:pt x="25087" y="2709"/>
                        <a:pt x="16913" y="1054"/>
                        <a:pt x="9284" y="327"/>
                      </a:cubicBezTo>
                      <a:cubicBezTo>
                        <a:pt x="6055" y="25"/>
                        <a:pt x="2926" y="-96"/>
                        <a:pt x="141" y="85"/>
                      </a:cubicBezTo>
                      <a:cubicBezTo>
                        <a:pt x="61" y="85"/>
                        <a:pt x="0" y="166"/>
                        <a:pt x="0" y="247"/>
                      </a:cubicBezTo>
                      <a:cubicBezTo>
                        <a:pt x="0" y="327"/>
                        <a:pt x="81" y="388"/>
                        <a:pt x="161" y="388"/>
                      </a:cubicBezTo>
                      <a:cubicBezTo>
                        <a:pt x="2038" y="307"/>
                        <a:pt x="4097" y="388"/>
                        <a:pt x="6216" y="570"/>
                      </a:cubicBezTo>
                      <a:cubicBezTo>
                        <a:pt x="14652" y="1195"/>
                        <a:pt x="24380" y="3214"/>
                        <a:pt x="30395" y="3173"/>
                      </a:cubicBezTo>
                      <a:cubicBezTo>
                        <a:pt x="30516" y="3173"/>
                        <a:pt x="30637" y="3072"/>
                        <a:pt x="30637" y="2931"/>
                      </a:cubicBezTo>
                      <a:cubicBezTo>
                        <a:pt x="30637" y="2810"/>
                        <a:pt x="30536" y="2689"/>
                        <a:pt x="30395" y="268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7" name="Google Shape;1447;p31"/>
                <p:cNvSpPr/>
                <p:nvPr/>
              </p:nvSpPr>
              <p:spPr>
                <a:xfrm>
                  <a:off x="2306662" y="3774996"/>
                  <a:ext cx="18729" cy="1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29" h="1928" extrusionOk="0">
                      <a:moveTo>
                        <a:pt x="18528" y="1444"/>
                      </a:moveTo>
                      <a:cubicBezTo>
                        <a:pt x="15641" y="1000"/>
                        <a:pt x="12473" y="516"/>
                        <a:pt x="9425" y="254"/>
                      </a:cubicBezTo>
                      <a:cubicBezTo>
                        <a:pt x="6014" y="-49"/>
                        <a:pt x="2745" y="-69"/>
                        <a:pt x="222" y="132"/>
                      </a:cubicBezTo>
                      <a:cubicBezTo>
                        <a:pt x="101" y="132"/>
                        <a:pt x="0" y="254"/>
                        <a:pt x="0" y="375"/>
                      </a:cubicBezTo>
                      <a:cubicBezTo>
                        <a:pt x="0" y="496"/>
                        <a:pt x="121" y="596"/>
                        <a:pt x="242" y="596"/>
                      </a:cubicBezTo>
                      <a:cubicBezTo>
                        <a:pt x="1837" y="536"/>
                        <a:pt x="3693" y="617"/>
                        <a:pt x="5712" y="738"/>
                      </a:cubicBezTo>
                      <a:cubicBezTo>
                        <a:pt x="9768" y="960"/>
                        <a:pt x="14410" y="1404"/>
                        <a:pt x="18467" y="1929"/>
                      </a:cubicBezTo>
                      <a:cubicBezTo>
                        <a:pt x="18588" y="1929"/>
                        <a:pt x="18709" y="1848"/>
                        <a:pt x="18729" y="1727"/>
                      </a:cubicBezTo>
                      <a:cubicBezTo>
                        <a:pt x="18729" y="1606"/>
                        <a:pt x="18649" y="1485"/>
                        <a:pt x="18528" y="146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8" name="Google Shape;1448;p31"/>
                <p:cNvSpPr/>
                <p:nvPr/>
              </p:nvSpPr>
              <p:spPr>
                <a:xfrm>
                  <a:off x="2279230" y="3773324"/>
                  <a:ext cx="997" cy="15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" h="1566" extrusionOk="0">
                      <a:moveTo>
                        <a:pt x="428" y="1461"/>
                      </a:moveTo>
                      <a:cubicBezTo>
                        <a:pt x="549" y="1381"/>
                        <a:pt x="670" y="1340"/>
                        <a:pt x="771" y="1199"/>
                      </a:cubicBezTo>
                      <a:cubicBezTo>
                        <a:pt x="932" y="937"/>
                        <a:pt x="892" y="634"/>
                        <a:pt x="973" y="331"/>
                      </a:cubicBezTo>
                      <a:cubicBezTo>
                        <a:pt x="1033" y="230"/>
                        <a:pt x="973" y="89"/>
                        <a:pt x="892" y="28"/>
                      </a:cubicBezTo>
                      <a:cubicBezTo>
                        <a:pt x="791" y="-32"/>
                        <a:pt x="650" y="8"/>
                        <a:pt x="589" y="109"/>
                      </a:cubicBezTo>
                      <a:cubicBezTo>
                        <a:pt x="387" y="331"/>
                        <a:pt x="125" y="513"/>
                        <a:pt x="24" y="816"/>
                      </a:cubicBezTo>
                      <a:cubicBezTo>
                        <a:pt x="-16" y="957"/>
                        <a:pt x="24" y="1078"/>
                        <a:pt x="24" y="1219"/>
                      </a:cubicBezTo>
                      <a:cubicBezTo>
                        <a:pt x="-36" y="1340"/>
                        <a:pt x="24" y="1482"/>
                        <a:pt x="125" y="1542"/>
                      </a:cubicBezTo>
                      <a:cubicBezTo>
                        <a:pt x="246" y="1603"/>
                        <a:pt x="387" y="1542"/>
                        <a:pt x="448" y="144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9" name="Google Shape;1449;p31"/>
                <p:cNvSpPr/>
                <p:nvPr/>
              </p:nvSpPr>
              <p:spPr>
                <a:xfrm>
                  <a:off x="2270843" y="3778506"/>
                  <a:ext cx="1219" cy="10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" h="1087" extrusionOk="0">
                      <a:moveTo>
                        <a:pt x="338" y="942"/>
                      </a:moveTo>
                      <a:cubicBezTo>
                        <a:pt x="500" y="1043"/>
                        <a:pt x="399" y="1103"/>
                        <a:pt x="580" y="1083"/>
                      </a:cubicBezTo>
                      <a:cubicBezTo>
                        <a:pt x="782" y="1083"/>
                        <a:pt x="903" y="821"/>
                        <a:pt x="1044" y="680"/>
                      </a:cubicBezTo>
                      <a:cubicBezTo>
                        <a:pt x="1226" y="579"/>
                        <a:pt x="1266" y="357"/>
                        <a:pt x="1166" y="175"/>
                      </a:cubicBezTo>
                      <a:cubicBezTo>
                        <a:pt x="1065" y="-6"/>
                        <a:pt x="843" y="-47"/>
                        <a:pt x="661" y="54"/>
                      </a:cubicBezTo>
                      <a:cubicBezTo>
                        <a:pt x="479" y="115"/>
                        <a:pt x="257" y="74"/>
                        <a:pt x="136" y="216"/>
                      </a:cubicBezTo>
                      <a:cubicBezTo>
                        <a:pt x="15" y="357"/>
                        <a:pt x="136" y="316"/>
                        <a:pt x="136" y="498"/>
                      </a:cubicBezTo>
                      <a:cubicBezTo>
                        <a:pt x="15" y="559"/>
                        <a:pt x="-25" y="700"/>
                        <a:pt x="15" y="801"/>
                      </a:cubicBezTo>
                      <a:cubicBezTo>
                        <a:pt x="76" y="922"/>
                        <a:pt x="217" y="962"/>
                        <a:pt x="338" y="92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0" name="Google Shape;1450;p31"/>
                <p:cNvSpPr/>
                <p:nvPr/>
              </p:nvSpPr>
              <p:spPr>
                <a:xfrm>
                  <a:off x="2265611" y="3759161"/>
                  <a:ext cx="26822" cy="24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22" h="24080" extrusionOk="0">
                      <a:moveTo>
                        <a:pt x="26358" y="205"/>
                      </a:moveTo>
                      <a:cubicBezTo>
                        <a:pt x="25390" y="6744"/>
                        <a:pt x="22120" y="12395"/>
                        <a:pt x="17417" y="16533"/>
                      </a:cubicBezTo>
                      <a:cubicBezTo>
                        <a:pt x="12755" y="20650"/>
                        <a:pt x="6680" y="23233"/>
                        <a:pt x="141" y="23778"/>
                      </a:cubicBezTo>
                      <a:cubicBezTo>
                        <a:pt x="61" y="23778"/>
                        <a:pt x="0" y="23859"/>
                        <a:pt x="0" y="23939"/>
                      </a:cubicBezTo>
                      <a:cubicBezTo>
                        <a:pt x="0" y="24020"/>
                        <a:pt x="81" y="24081"/>
                        <a:pt x="161" y="24081"/>
                      </a:cubicBezTo>
                      <a:cubicBezTo>
                        <a:pt x="6761" y="23536"/>
                        <a:pt x="12856" y="20892"/>
                        <a:pt x="17599" y="16755"/>
                      </a:cubicBezTo>
                      <a:cubicBezTo>
                        <a:pt x="22382" y="12577"/>
                        <a:pt x="25773" y="6906"/>
                        <a:pt x="26822" y="265"/>
                      </a:cubicBezTo>
                      <a:cubicBezTo>
                        <a:pt x="26822" y="144"/>
                        <a:pt x="26762" y="23"/>
                        <a:pt x="26621" y="3"/>
                      </a:cubicBezTo>
                      <a:cubicBezTo>
                        <a:pt x="26500" y="-17"/>
                        <a:pt x="26378" y="64"/>
                        <a:pt x="26358" y="20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451" name="Google Shape;1451;p31"/>
          <p:cNvGrpSpPr/>
          <p:nvPr/>
        </p:nvGrpSpPr>
        <p:grpSpPr>
          <a:xfrm>
            <a:off x="7129010" y="301613"/>
            <a:ext cx="1632517" cy="938667"/>
            <a:chOff x="7129010" y="301613"/>
            <a:chExt cx="1632517" cy="938667"/>
          </a:xfrm>
        </p:grpSpPr>
        <p:sp>
          <p:nvSpPr>
            <p:cNvPr id="1452" name="Google Shape;1452;p31"/>
            <p:cNvSpPr/>
            <p:nvPr/>
          </p:nvSpPr>
          <p:spPr>
            <a:xfrm>
              <a:off x="7129010" y="858003"/>
              <a:ext cx="705128" cy="382277"/>
            </a:xfrm>
            <a:custGeom>
              <a:avLst/>
              <a:gdLst/>
              <a:ahLst/>
              <a:cxnLst/>
              <a:rect l="l" t="t" r="r" b="b"/>
              <a:pathLst>
                <a:path w="705128" h="382277" extrusionOk="0">
                  <a:moveTo>
                    <a:pt x="694882" y="248052"/>
                  </a:moveTo>
                  <a:cubicBezTo>
                    <a:pt x="673451" y="302821"/>
                    <a:pt x="607157" y="342254"/>
                    <a:pt x="528100" y="355208"/>
                  </a:cubicBezTo>
                  <a:cubicBezTo>
                    <a:pt x="520956" y="356351"/>
                    <a:pt x="513621" y="357304"/>
                    <a:pt x="506192" y="358066"/>
                  </a:cubicBezTo>
                  <a:cubicBezTo>
                    <a:pt x="415228" y="389212"/>
                    <a:pt x="310834" y="389212"/>
                    <a:pt x="221299" y="364352"/>
                  </a:cubicBezTo>
                  <a:cubicBezTo>
                    <a:pt x="213679" y="363876"/>
                    <a:pt x="206059" y="363114"/>
                    <a:pt x="198534" y="362161"/>
                  </a:cubicBezTo>
                  <a:cubicBezTo>
                    <a:pt x="115667" y="351970"/>
                    <a:pt x="41658" y="316727"/>
                    <a:pt x="11940" y="261482"/>
                  </a:cubicBezTo>
                  <a:cubicBezTo>
                    <a:pt x="-27113" y="188521"/>
                    <a:pt x="33943" y="115559"/>
                    <a:pt x="132431" y="83460"/>
                  </a:cubicBezTo>
                  <a:cubicBezTo>
                    <a:pt x="139003" y="81364"/>
                    <a:pt x="145575" y="79364"/>
                    <a:pt x="150909" y="76983"/>
                  </a:cubicBezTo>
                  <a:cubicBezTo>
                    <a:pt x="188342" y="36692"/>
                    <a:pt x="253208" y="8308"/>
                    <a:pt x="321597" y="1164"/>
                  </a:cubicBezTo>
                  <a:cubicBezTo>
                    <a:pt x="422467" y="-8266"/>
                    <a:pt x="494476" y="41359"/>
                    <a:pt x="551721" y="86413"/>
                  </a:cubicBezTo>
                  <a:cubicBezTo>
                    <a:pt x="558008" y="88603"/>
                    <a:pt x="564866" y="90699"/>
                    <a:pt x="571724" y="92794"/>
                  </a:cubicBezTo>
                  <a:cubicBezTo>
                    <a:pt x="653829" y="118893"/>
                    <a:pt x="724505" y="168232"/>
                    <a:pt x="700311" y="233574"/>
                  </a:cubicBezTo>
                  <a:cubicBezTo>
                    <a:pt x="698883" y="238432"/>
                    <a:pt x="697073" y="243289"/>
                    <a:pt x="694882" y="2481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3" name="Google Shape;1453;p31"/>
            <p:cNvSpPr/>
            <p:nvPr/>
          </p:nvSpPr>
          <p:spPr>
            <a:xfrm>
              <a:off x="7834156" y="301613"/>
              <a:ext cx="927371" cy="382643"/>
            </a:xfrm>
            <a:custGeom>
              <a:avLst/>
              <a:gdLst/>
              <a:ahLst/>
              <a:cxnLst/>
              <a:rect l="l" t="t" r="r" b="b"/>
              <a:pathLst>
                <a:path w="1240630" h="511897" extrusionOk="0">
                  <a:moveTo>
                    <a:pt x="1114330" y="223171"/>
                  </a:moveTo>
                  <a:cubicBezTo>
                    <a:pt x="1104043" y="223171"/>
                    <a:pt x="1094137" y="223933"/>
                    <a:pt x="1084516" y="225362"/>
                  </a:cubicBezTo>
                  <a:cubicBezTo>
                    <a:pt x="1053656" y="174117"/>
                    <a:pt x="986409" y="137160"/>
                    <a:pt x="906589" y="131636"/>
                  </a:cubicBezTo>
                  <a:cubicBezTo>
                    <a:pt x="871442" y="55340"/>
                    <a:pt x="767905" y="0"/>
                    <a:pt x="645700" y="0"/>
                  </a:cubicBezTo>
                  <a:cubicBezTo>
                    <a:pt x="523494" y="0"/>
                    <a:pt x="418147" y="56293"/>
                    <a:pt x="383857" y="133636"/>
                  </a:cubicBezTo>
                  <a:cubicBezTo>
                    <a:pt x="381285" y="134493"/>
                    <a:pt x="378619" y="135350"/>
                    <a:pt x="375951" y="136208"/>
                  </a:cubicBezTo>
                  <a:cubicBezTo>
                    <a:pt x="321373" y="154019"/>
                    <a:pt x="275939" y="181737"/>
                    <a:pt x="246412" y="215075"/>
                  </a:cubicBezTo>
                  <a:cubicBezTo>
                    <a:pt x="221837" y="206978"/>
                    <a:pt x="192977" y="202311"/>
                    <a:pt x="162115" y="202311"/>
                  </a:cubicBezTo>
                  <a:cubicBezTo>
                    <a:pt x="72580" y="202311"/>
                    <a:pt x="0" y="241649"/>
                    <a:pt x="0" y="290036"/>
                  </a:cubicBezTo>
                  <a:cubicBezTo>
                    <a:pt x="0" y="338423"/>
                    <a:pt x="72580" y="377762"/>
                    <a:pt x="162115" y="377762"/>
                  </a:cubicBezTo>
                  <a:cubicBezTo>
                    <a:pt x="186404" y="377762"/>
                    <a:pt x="209455" y="374809"/>
                    <a:pt x="230124" y="369665"/>
                  </a:cubicBezTo>
                  <a:cubicBezTo>
                    <a:pt x="270605" y="433578"/>
                    <a:pt x="359664" y="474345"/>
                    <a:pt x="458914" y="486537"/>
                  </a:cubicBezTo>
                  <a:cubicBezTo>
                    <a:pt x="468344" y="487680"/>
                    <a:pt x="477964" y="488633"/>
                    <a:pt x="487585" y="489299"/>
                  </a:cubicBezTo>
                  <a:cubicBezTo>
                    <a:pt x="600170" y="520637"/>
                    <a:pt x="731425" y="520637"/>
                    <a:pt x="845820" y="481394"/>
                  </a:cubicBezTo>
                  <a:cubicBezTo>
                    <a:pt x="855059" y="480441"/>
                    <a:pt x="864298" y="479298"/>
                    <a:pt x="873347" y="477774"/>
                  </a:cubicBezTo>
                  <a:cubicBezTo>
                    <a:pt x="952881" y="464820"/>
                    <a:pt x="1022128" y="430435"/>
                    <a:pt x="1060418" y="381953"/>
                  </a:cubicBezTo>
                  <a:cubicBezTo>
                    <a:pt x="1063466" y="378905"/>
                    <a:pt x="1066324" y="375857"/>
                    <a:pt x="1069086" y="372713"/>
                  </a:cubicBezTo>
                  <a:cubicBezTo>
                    <a:pt x="1083087" y="375952"/>
                    <a:pt x="1098232" y="377762"/>
                    <a:pt x="1114139" y="377762"/>
                  </a:cubicBezTo>
                  <a:cubicBezTo>
                    <a:pt x="1183957" y="377762"/>
                    <a:pt x="1240631" y="343091"/>
                    <a:pt x="1240631" y="300419"/>
                  </a:cubicBezTo>
                  <a:cubicBezTo>
                    <a:pt x="1240631" y="257747"/>
                    <a:pt x="1184053" y="223076"/>
                    <a:pt x="1114139" y="2230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4" name="Google Shape;1454;p31"/>
          <p:cNvGrpSpPr/>
          <p:nvPr/>
        </p:nvGrpSpPr>
        <p:grpSpPr>
          <a:xfrm>
            <a:off x="551985" y="598471"/>
            <a:ext cx="1665274" cy="502467"/>
            <a:chOff x="551985" y="598471"/>
            <a:chExt cx="1665274" cy="502467"/>
          </a:xfrm>
        </p:grpSpPr>
        <p:sp>
          <p:nvSpPr>
            <p:cNvPr id="1455" name="Google Shape;1455;p31"/>
            <p:cNvSpPr/>
            <p:nvPr/>
          </p:nvSpPr>
          <p:spPr>
            <a:xfrm>
              <a:off x="551985" y="692525"/>
              <a:ext cx="927372" cy="382643"/>
            </a:xfrm>
            <a:custGeom>
              <a:avLst/>
              <a:gdLst/>
              <a:ahLst/>
              <a:cxnLst/>
              <a:rect l="l" t="t" r="r" b="b"/>
              <a:pathLst>
                <a:path w="1240631" h="511897" extrusionOk="0">
                  <a:moveTo>
                    <a:pt x="1114330" y="223171"/>
                  </a:moveTo>
                  <a:cubicBezTo>
                    <a:pt x="1104043" y="223171"/>
                    <a:pt x="1094137" y="223933"/>
                    <a:pt x="1084516" y="225362"/>
                  </a:cubicBezTo>
                  <a:cubicBezTo>
                    <a:pt x="1053656" y="174117"/>
                    <a:pt x="986409" y="137160"/>
                    <a:pt x="906589" y="131636"/>
                  </a:cubicBezTo>
                  <a:cubicBezTo>
                    <a:pt x="871442" y="55340"/>
                    <a:pt x="767905" y="0"/>
                    <a:pt x="645700" y="0"/>
                  </a:cubicBezTo>
                  <a:cubicBezTo>
                    <a:pt x="523494" y="0"/>
                    <a:pt x="418147" y="56293"/>
                    <a:pt x="383857" y="133636"/>
                  </a:cubicBezTo>
                  <a:cubicBezTo>
                    <a:pt x="381285" y="134493"/>
                    <a:pt x="378619" y="135350"/>
                    <a:pt x="375951" y="136208"/>
                  </a:cubicBezTo>
                  <a:cubicBezTo>
                    <a:pt x="321373" y="154019"/>
                    <a:pt x="275939" y="181737"/>
                    <a:pt x="246412" y="215075"/>
                  </a:cubicBezTo>
                  <a:cubicBezTo>
                    <a:pt x="221837" y="206978"/>
                    <a:pt x="192977" y="202311"/>
                    <a:pt x="162115" y="202311"/>
                  </a:cubicBezTo>
                  <a:cubicBezTo>
                    <a:pt x="72580" y="202311"/>
                    <a:pt x="0" y="241649"/>
                    <a:pt x="0" y="290036"/>
                  </a:cubicBezTo>
                  <a:cubicBezTo>
                    <a:pt x="0" y="338423"/>
                    <a:pt x="72580" y="377762"/>
                    <a:pt x="162115" y="377762"/>
                  </a:cubicBezTo>
                  <a:cubicBezTo>
                    <a:pt x="186404" y="377762"/>
                    <a:pt x="209455" y="374809"/>
                    <a:pt x="230124" y="369665"/>
                  </a:cubicBezTo>
                  <a:cubicBezTo>
                    <a:pt x="270605" y="433578"/>
                    <a:pt x="359664" y="474345"/>
                    <a:pt x="458914" y="486537"/>
                  </a:cubicBezTo>
                  <a:cubicBezTo>
                    <a:pt x="468344" y="487680"/>
                    <a:pt x="477964" y="488633"/>
                    <a:pt x="487585" y="489299"/>
                  </a:cubicBezTo>
                  <a:cubicBezTo>
                    <a:pt x="600170" y="520637"/>
                    <a:pt x="731425" y="520637"/>
                    <a:pt x="845820" y="481394"/>
                  </a:cubicBezTo>
                  <a:cubicBezTo>
                    <a:pt x="855059" y="480441"/>
                    <a:pt x="864298" y="479298"/>
                    <a:pt x="873347" y="477774"/>
                  </a:cubicBezTo>
                  <a:cubicBezTo>
                    <a:pt x="952881" y="464820"/>
                    <a:pt x="1022128" y="430435"/>
                    <a:pt x="1060418" y="381953"/>
                  </a:cubicBezTo>
                  <a:cubicBezTo>
                    <a:pt x="1063466" y="378905"/>
                    <a:pt x="1066324" y="375857"/>
                    <a:pt x="1069086" y="372713"/>
                  </a:cubicBezTo>
                  <a:cubicBezTo>
                    <a:pt x="1083087" y="375952"/>
                    <a:pt x="1098232" y="377762"/>
                    <a:pt x="1114139" y="377762"/>
                  </a:cubicBezTo>
                  <a:cubicBezTo>
                    <a:pt x="1183957" y="377762"/>
                    <a:pt x="1240631" y="343091"/>
                    <a:pt x="1240631" y="300419"/>
                  </a:cubicBezTo>
                  <a:cubicBezTo>
                    <a:pt x="1240631" y="257747"/>
                    <a:pt x="1184053" y="223076"/>
                    <a:pt x="1114139" y="2230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6" name="Google Shape;1456;p31"/>
            <p:cNvSpPr/>
            <p:nvPr/>
          </p:nvSpPr>
          <p:spPr>
            <a:xfrm>
              <a:off x="1290413" y="598471"/>
              <a:ext cx="926847" cy="502467"/>
            </a:xfrm>
            <a:custGeom>
              <a:avLst/>
              <a:gdLst/>
              <a:ahLst/>
              <a:cxnLst/>
              <a:rect l="l" t="t" r="r" b="b"/>
              <a:pathLst>
                <a:path w="1084031" h="587681" extrusionOk="0">
                  <a:moveTo>
                    <a:pt x="1068191" y="381376"/>
                  </a:moveTo>
                  <a:cubicBezTo>
                    <a:pt x="1035235" y="465577"/>
                    <a:pt x="933412" y="526252"/>
                    <a:pt x="811779" y="546064"/>
                  </a:cubicBezTo>
                  <a:cubicBezTo>
                    <a:pt x="800729" y="547873"/>
                    <a:pt x="789490" y="549302"/>
                    <a:pt x="778155" y="550445"/>
                  </a:cubicBezTo>
                  <a:cubicBezTo>
                    <a:pt x="638328" y="598356"/>
                    <a:pt x="477832" y="598356"/>
                    <a:pt x="340196" y="560065"/>
                  </a:cubicBezTo>
                  <a:cubicBezTo>
                    <a:pt x="328385" y="559303"/>
                    <a:pt x="316764" y="558160"/>
                    <a:pt x="305144" y="556732"/>
                  </a:cubicBezTo>
                  <a:cubicBezTo>
                    <a:pt x="177699" y="541015"/>
                    <a:pt x="64066" y="486913"/>
                    <a:pt x="18346" y="401855"/>
                  </a:cubicBezTo>
                  <a:cubicBezTo>
                    <a:pt x="-41662" y="289651"/>
                    <a:pt x="52160" y="177541"/>
                    <a:pt x="203512" y="128297"/>
                  </a:cubicBezTo>
                  <a:cubicBezTo>
                    <a:pt x="213608" y="125059"/>
                    <a:pt x="223800" y="121915"/>
                    <a:pt x="231991" y="118296"/>
                  </a:cubicBezTo>
                  <a:cubicBezTo>
                    <a:pt x="289523" y="56288"/>
                    <a:pt x="389154" y="12664"/>
                    <a:pt x="494406" y="1805"/>
                  </a:cubicBezTo>
                  <a:cubicBezTo>
                    <a:pt x="649377" y="-12768"/>
                    <a:pt x="760153" y="63622"/>
                    <a:pt x="848164" y="132774"/>
                  </a:cubicBezTo>
                  <a:cubicBezTo>
                    <a:pt x="857784" y="136203"/>
                    <a:pt x="868357" y="139251"/>
                    <a:pt x="878930" y="142680"/>
                  </a:cubicBezTo>
                  <a:cubicBezTo>
                    <a:pt x="1005231" y="182875"/>
                    <a:pt x="1113721" y="258694"/>
                    <a:pt x="1076669" y="358993"/>
                  </a:cubicBezTo>
                  <a:cubicBezTo>
                    <a:pt x="1074478" y="366517"/>
                    <a:pt x="1071716" y="373947"/>
                    <a:pt x="1068287" y="3813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9" name="Заголовок 1"/>
          <p:cNvSpPr txBox="1">
            <a:spLocks/>
          </p:cNvSpPr>
          <p:nvPr/>
        </p:nvSpPr>
        <p:spPr>
          <a:xfrm>
            <a:off x="826157" y="1063289"/>
            <a:ext cx="7147041" cy="2052763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 smtClean="0">
                <a:ln w="9525">
                  <a:noFill/>
                </a:ln>
                <a:solidFill>
                  <a:srgbClr val="008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+mj-ea"/>
                <a:cs typeface="+mj-cs"/>
              </a:rPr>
              <a:t>Экологическое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4000" b="1" dirty="0" smtClean="0">
                <a:ln w="9525">
                  <a:noFill/>
                </a:ln>
                <a:solidFill>
                  <a:srgbClr val="008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+mj-ea"/>
                <a:cs typeface="+mj-cs"/>
              </a:rPr>
              <a:t>воспитание дошкольников </a:t>
            </a:r>
            <a:r>
              <a:rPr lang="ru-RU" sz="4000" b="1" dirty="0">
                <a:ln w="9525">
                  <a:noFill/>
                </a:ln>
                <a:solidFill>
                  <a:srgbClr val="008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+mj-ea"/>
                <a:cs typeface="+mj-cs"/>
              </a:rPr>
              <a:t>посредством дидактических </a:t>
            </a:r>
            <a:r>
              <a:rPr lang="ru-RU" sz="4000" b="1" dirty="0" smtClean="0">
                <a:ln w="9525">
                  <a:noFill/>
                </a:ln>
                <a:solidFill>
                  <a:srgbClr val="008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  <a:ea typeface="+mj-ea"/>
                <a:cs typeface="+mj-cs"/>
              </a:rPr>
              <a:t>игр</a:t>
            </a:r>
            <a:endParaRPr lang="ru-RU" sz="4000" b="1" dirty="0">
              <a:ln w="9525">
                <a:noFill/>
              </a:ln>
              <a:solidFill>
                <a:srgbClr val="008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omic Sans MS" panose="030F0702030302020204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89950" y="593943"/>
            <a:ext cx="3516711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Опыты</a:t>
            </a:r>
            <a:endParaRPr lang="en-US" altLang="ru-RU" sz="2400" b="1" dirty="0" smtClean="0">
              <a:solidFill>
                <a:schemeClr val="tx2">
                  <a:lumMod val="75000"/>
                </a:schemeClr>
              </a:solidFill>
              <a:latin typeface="Segoe Print" panose="02000600000000000000" pitchFamily="2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 dirty="0">
              <a:solidFill>
                <a:schemeClr val="tx2">
                  <a:lumMod val="75000"/>
                </a:schemeClr>
              </a:solidFill>
              <a:latin typeface="Segoe Print" panose="02000600000000000000" pitchFamily="2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tx2"/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Экспериментальная деятельность в детском саду занимает особое место в ряду игровых методических приёмов: игры с природным материалом не только помогают детям уяснить его свойства, но и прийти к выводу о </a:t>
            </a:r>
            <a:r>
              <a:rPr lang="ru-RU" altLang="ru-RU" sz="1600" b="1" dirty="0" smtClean="0">
                <a:solidFill>
                  <a:schemeClr val="tx2"/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необходимост</a:t>
            </a:r>
            <a:r>
              <a:rPr lang="ru-RU" altLang="ru-RU" sz="1600" b="1" dirty="0" smtClean="0">
                <a:solidFill>
                  <a:schemeClr val="tx2"/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и </a:t>
            </a:r>
            <a:r>
              <a:rPr lang="ru-RU" altLang="ru-RU" sz="1600" b="1" dirty="0" err="1" smtClean="0">
                <a:solidFill>
                  <a:schemeClr val="tx2"/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природосообразного</a:t>
            </a:r>
            <a:r>
              <a:rPr lang="ru-RU" altLang="ru-RU" sz="1600" b="1" dirty="0" smtClean="0">
                <a:solidFill>
                  <a:schemeClr val="tx2"/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 </a:t>
            </a:r>
            <a:r>
              <a:rPr lang="ru-RU" altLang="ru-RU" sz="1600" b="1" dirty="0">
                <a:solidFill>
                  <a:schemeClr val="tx2"/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поведения </a:t>
            </a:r>
            <a:endParaRPr lang="ru-RU" altLang="ru-RU" sz="1600" b="1" dirty="0" smtClean="0">
              <a:solidFill>
                <a:schemeClr val="tx2"/>
              </a:solidFill>
              <a:latin typeface="Segoe Print" panose="02000600000000000000" pitchFamily="2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 smtClean="0">
                <a:solidFill>
                  <a:schemeClr val="tx2"/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в </a:t>
            </a:r>
            <a:r>
              <a:rPr lang="ru-RU" altLang="ru-RU" sz="1600" b="1" dirty="0">
                <a:solidFill>
                  <a:schemeClr val="tx2"/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повседневной жизни.</a:t>
            </a:r>
            <a:endParaRPr lang="ru-RU" altLang="ru-RU" sz="1600" b="1" dirty="0">
              <a:solidFill>
                <a:schemeClr val="tx2"/>
              </a:solidFill>
              <a:latin typeface="Segoe Print" panose="02000600000000000000" pitchFamily="2" charset="0"/>
            </a:endParaRPr>
          </a:p>
        </p:txBody>
      </p:sp>
      <p:grpSp>
        <p:nvGrpSpPr>
          <p:cNvPr id="4" name="Google Shape;2552;p47"/>
          <p:cNvGrpSpPr/>
          <p:nvPr/>
        </p:nvGrpSpPr>
        <p:grpSpPr>
          <a:xfrm rot="19621223">
            <a:off x="3190084" y="290951"/>
            <a:ext cx="1066529" cy="948397"/>
            <a:chOff x="7929925" y="3432450"/>
            <a:chExt cx="430434" cy="382773"/>
          </a:xfrm>
        </p:grpSpPr>
        <p:grpSp>
          <p:nvGrpSpPr>
            <p:cNvPr id="5" name="Google Shape;2553;p47"/>
            <p:cNvGrpSpPr/>
            <p:nvPr/>
          </p:nvGrpSpPr>
          <p:grpSpPr>
            <a:xfrm>
              <a:off x="7929925" y="3432450"/>
              <a:ext cx="310400" cy="161356"/>
              <a:chOff x="7929925" y="3432450"/>
              <a:chExt cx="310400" cy="161356"/>
            </a:xfrm>
          </p:grpSpPr>
          <p:sp>
            <p:nvSpPr>
              <p:cNvPr id="47" name="Google Shape;2554;p47"/>
              <p:cNvSpPr/>
              <p:nvPr/>
            </p:nvSpPr>
            <p:spPr>
              <a:xfrm>
                <a:off x="7929925" y="3432450"/>
                <a:ext cx="310400" cy="161356"/>
              </a:xfrm>
              <a:custGeom>
                <a:avLst/>
                <a:gdLst/>
                <a:ahLst/>
                <a:cxnLst/>
                <a:rect l="l" t="t" r="r" b="b"/>
                <a:pathLst>
                  <a:path w="310400" h="161356" extrusionOk="0">
                    <a:moveTo>
                      <a:pt x="3687" y="118350"/>
                    </a:moveTo>
                    <a:cubicBezTo>
                      <a:pt x="11054" y="118653"/>
                      <a:pt x="72772" y="123537"/>
                      <a:pt x="95921" y="128946"/>
                    </a:cubicBezTo>
                    <a:cubicBezTo>
                      <a:pt x="141877" y="139663"/>
                      <a:pt x="171585" y="173489"/>
                      <a:pt x="189225" y="156818"/>
                    </a:cubicBezTo>
                    <a:cubicBezTo>
                      <a:pt x="202020" y="144709"/>
                      <a:pt x="160465" y="116897"/>
                      <a:pt x="160465" y="116897"/>
                    </a:cubicBezTo>
                    <a:cubicBezTo>
                      <a:pt x="225896" y="128462"/>
                      <a:pt x="267815" y="135586"/>
                      <a:pt x="276958" y="119258"/>
                    </a:cubicBezTo>
                    <a:cubicBezTo>
                      <a:pt x="278128" y="107976"/>
                      <a:pt x="265131" y="105010"/>
                      <a:pt x="181616" y="93889"/>
                    </a:cubicBezTo>
                    <a:cubicBezTo>
                      <a:pt x="184159" y="92537"/>
                      <a:pt x="244464" y="97602"/>
                      <a:pt x="277059" y="97381"/>
                    </a:cubicBezTo>
                    <a:cubicBezTo>
                      <a:pt x="299118" y="97219"/>
                      <a:pt x="304527" y="92920"/>
                      <a:pt x="305577" y="84625"/>
                    </a:cubicBezTo>
                    <a:cubicBezTo>
                      <a:pt x="306686" y="75846"/>
                      <a:pt x="299623" y="70578"/>
                      <a:pt x="285233" y="70376"/>
                    </a:cubicBezTo>
                    <a:cubicBezTo>
                      <a:pt x="250700" y="69912"/>
                      <a:pt x="204099" y="65169"/>
                      <a:pt x="186318" y="64544"/>
                    </a:cubicBezTo>
                    <a:cubicBezTo>
                      <a:pt x="186318" y="64544"/>
                      <a:pt x="254353" y="64423"/>
                      <a:pt x="292297" y="61738"/>
                    </a:cubicBezTo>
                    <a:cubicBezTo>
                      <a:pt x="315668" y="60063"/>
                      <a:pt x="316152" y="36712"/>
                      <a:pt x="295243" y="37317"/>
                    </a:cubicBezTo>
                    <a:cubicBezTo>
                      <a:pt x="265575" y="38165"/>
                      <a:pt x="204321" y="37095"/>
                      <a:pt x="190133" y="38206"/>
                    </a:cubicBezTo>
                    <a:cubicBezTo>
                      <a:pt x="184522" y="37217"/>
                      <a:pt x="237763" y="35683"/>
                      <a:pt x="265070" y="31384"/>
                    </a:cubicBezTo>
                    <a:cubicBezTo>
                      <a:pt x="276110" y="29648"/>
                      <a:pt x="288542" y="28962"/>
                      <a:pt x="289996" y="19133"/>
                    </a:cubicBezTo>
                    <a:cubicBezTo>
                      <a:pt x="291186" y="11060"/>
                      <a:pt x="284769" y="7306"/>
                      <a:pt x="267472" y="7831"/>
                    </a:cubicBezTo>
                    <a:cubicBezTo>
                      <a:pt x="242647" y="8578"/>
                      <a:pt x="203050" y="9385"/>
                      <a:pt x="189386" y="9728"/>
                    </a:cubicBezTo>
                    <a:cubicBezTo>
                      <a:pt x="176813" y="10051"/>
                      <a:pt x="14727" y="20"/>
                      <a:pt x="14727" y="20"/>
                    </a:cubicBezTo>
                    <a:lnTo>
                      <a:pt x="14727" y="20"/>
                    </a:lnTo>
                    <a:cubicBezTo>
                      <a:pt x="14445" y="20"/>
                      <a:pt x="14142" y="0"/>
                      <a:pt x="13859" y="0"/>
                    </a:cubicBezTo>
                    <a:cubicBezTo>
                      <a:pt x="6109" y="-141"/>
                      <a:pt x="-5152" y="118774"/>
                      <a:pt x="2618" y="118431"/>
                    </a:cubicBezTo>
                    <a:cubicBezTo>
                      <a:pt x="2981" y="118411"/>
                      <a:pt x="3344" y="118391"/>
                      <a:pt x="3708" y="11833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8" name="Google Shape;2555;p47"/>
              <p:cNvGrpSpPr/>
              <p:nvPr/>
            </p:nvGrpSpPr>
            <p:grpSpPr>
              <a:xfrm>
                <a:off x="7963972" y="3446704"/>
                <a:ext cx="221941" cy="136343"/>
                <a:chOff x="7963972" y="3446704"/>
                <a:chExt cx="221941" cy="136343"/>
              </a:xfrm>
            </p:grpSpPr>
            <p:sp>
              <p:nvSpPr>
                <p:cNvPr id="49" name="Google Shape;2556;p47"/>
                <p:cNvSpPr/>
                <p:nvPr/>
              </p:nvSpPr>
              <p:spPr>
                <a:xfrm>
                  <a:off x="8089664" y="3470273"/>
                  <a:ext cx="50398" cy="1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98" h="1312" extrusionOk="0">
                      <a:moveTo>
                        <a:pt x="50194" y="0"/>
                      </a:moveTo>
                      <a:cubicBezTo>
                        <a:pt x="43533" y="464"/>
                        <a:pt x="36894" y="484"/>
                        <a:pt x="30233" y="444"/>
                      </a:cubicBezTo>
                      <a:cubicBezTo>
                        <a:pt x="20223" y="384"/>
                        <a:pt x="10192" y="141"/>
                        <a:pt x="242" y="0"/>
                      </a:cubicBezTo>
                      <a:cubicBezTo>
                        <a:pt x="101" y="0"/>
                        <a:pt x="0" y="121"/>
                        <a:pt x="0" y="242"/>
                      </a:cubicBezTo>
                      <a:cubicBezTo>
                        <a:pt x="0" y="384"/>
                        <a:pt x="101" y="484"/>
                        <a:pt x="242" y="484"/>
                      </a:cubicBezTo>
                      <a:cubicBezTo>
                        <a:pt x="10192" y="747"/>
                        <a:pt x="20223" y="1332"/>
                        <a:pt x="30233" y="1312"/>
                      </a:cubicBezTo>
                      <a:cubicBezTo>
                        <a:pt x="36914" y="1312"/>
                        <a:pt x="43574" y="989"/>
                        <a:pt x="50234" y="363"/>
                      </a:cubicBezTo>
                      <a:cubicBezTo>
                        <a:pt x="50335" y="343"/>
                        <a:pt x="50416" y="262"/>
                        <a:pt x="50396" y="162"/>
                      </a:cubicBezTo>
                      <a:cubicBezTo>
                        <a:pt x="50396" y="61"/>
                        <a:pt x="50295" y="0"/>
                        <a:pt x="5019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2557;p47"/>
                <p:cNvSpPr/>
                <p:nvPr/>
              </p:nvSpPr>
              <p:spPr>
                <a:xfrm>
                  <a:off x="8084053" y="3494694"/>
                  <a:ext cx="44986" cy="31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86" h="3188" extrusionOk="0">
                      <a:moveTo>
                        <a:pt x="44785" y="2785"/>
                      </a:moveTo>
                      <a:cubicBezTo>
                        <a:pt x="37378" y="2159"/>
                        <a:pt x="29991" y="1493"/>
                        <a:pt x="22564" y="1009"/>
                      </a:cubicBezTo>
                      <a:cubicBezTo>
                        <a:pt x="15157" y="545"/>
                        <a:pt x="7730" y="262"/>
                        <a:pt x="303" y="0"/>
                      </a:cubicBezTo>
                      <a:cubicBezTo>
                        <a:pt x="141" y="0"/>
                        <a:pt x="0" y="121"/>
                        <a:pt x="0" y="262"/>
                      </a:cubicBezTo>
                      <a:cubicBezTo>
                        <a:pt x="0" y="424"/>
                        <a:pt x="121" y="585"/>
                        <a:pt x="282" y="565"/>
                      </a:cubicBezTo>
                      <a:lnTo>
                        <a:pt x="44765" y="3189"/>
                      </a:lnTo>
                      <a:cubicBezTo>
                        <a:pt x="44866" y="3189"/>
                        <a:pt x="44967" y="3128"/>
                        <a:pt x="44987" y="3007"/>
                      </a:cubicBezTo>
                      <a:cubicBezTo>
                        <a:pt x="44987" y="2906"/>
                        <a:pt x="44906" y="2805"/>
                        <a:pt x="44805" y="278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" name="Google Shape;2558;p47"/>
                <p:cNvSpPr/>
                <p:nvPr/>
              </p:nvSpPr>
              <p:spPr>
                <a:xfrm>
                  <a:off x="8089258" y="3523508"/>
                  <a:ext cx="32596" cy="4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596" h="4627" extrusionOk="0">
                      <a:moveTo>
                        <a:pt x="32435" y="4244"/>
                      </a:moveTo>
                      <a:cubicBezTo>
                        <a:pt x="29266" y="3618"/>
                        <a:pt x="26098" y="3013"/>
                        <a:pt x="22889" y="2569"/>
                      </a:cubicBezTo>
                      <a:cubicBezTo>
                        <a:pt x="15441" y="1479"/>
                        <a:pt x="7933" y="874"/>
                        <a:pt x="446" y="6"/>
                      </a:cubicBezTo>
                      <a:cubicBezTo>
                        <a:pt x="224" y="-35"/>
                        <a:pt x="22" y="147"/>
                        <a:pt x="2" y="349"/>
                      </a:cubicBezTo>
                      <a:cubicBezTo>
                        <a:pt x="-18" y="591"/>
                        <a:pt x="123" y="793"/>
                        <a:pt x="365" y="813"/>
                      </a:cubicBezTo>
                      <a:lnTo>
                        <a:pt x="32394" y="4627"/>
                      </a:lnTo>
                      <a:cubicBezTo>
                        <a:pt x="32394" y="4627"/>
                        <a:pt x="32576" y="4587"/>
                        <a:pt x="32596" y="4466"/>
                      </a:cubicBezTo>
                      <a:cubicBezTo>
                        <a:pt x="32596" y="4385"/>
                        <a:pt x="32536" y="4284"/>
                        <a:pt x="32455" y="426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" name="Google Shape;2559;p47"/>
                <p:cNvSpPr/>
                <p:nvPr/>
              </p:nvSpPr>
              <p:spPr>
                <a:xfrm>
                  <a:off x="8065738" y="3547199"/>
                  <a:ext cx="35735" cy="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35" h="7402" extrusionOk="0">
                      <a:moveTo>
                        <a:pt x="35611" y="7053"/>
                      </a:moveTo>
                      <a:cubicBezTo>
                        <a:pt x="34702" y="6709"/>
                        <a:pt x="33855" y="6306"/>
                        <a:pt x="32926" y="6043"/>
                      </a:cubicBezTo>
                      <a:cubicBezTo>
                        <a:pt x="29293" y="4933"/>
                        <a:pt x="25560" y="4267"/>
                        <a:pt x="21826" y="3521"/>
                      </a:cubicBezTo>
                      <a:cubicBezTo>
                        <a:pt x="14863" y="2128"/>
                        <a:pt x="7860" y="1078"/>
                        <a:pt x="796" y="9"/>
                      </a:cubicBezTo>
                      <a:cubicBezTo>
                        <a:pt x="432" y="-52"/>
                        <a:pt x="69" y="211"/>
                        <a:pt x="9" y="594"/>
                      </a:cubicBezTo>
                      <a:cubicBezTo>
                        <a:pt x="-52" y="957"/>
                        <a:pt x="211" y="1300"/>
                        <a:pt x="574" y="1361"/>
                      </a:cubicBezTo>
                      <a:cubicBezTo>
                        <a:pt x="4772" y="2067"/>
                        <a:pt x="8949" y="2834"/>
                        <a:pt x="13148" y="3561"/>
                      </a:cubicBezTo>
                      <a:cubicBezTo>
                        <a:pt x="19424" y="4651"/>
                        <a:pt x="25701" y="5761"/>
                        <a:pt x="31958" y="6992"/>
                      </a:cubicBezTo>
                      <a:cubicBezTo>
                        <a:pt x="32644" y="7113"/>
                        <a:pt x="33350" y="7315"/>
                        <a:pt x="34057" y="7375"/>
                      </a:cubicBezTo>
                      <a:cubicBezTo>
                        <a:pt x="34541" y="7436"/>
                        <a:pt x="35005" y="7375"/>
                        <a:pt x="35510" y="7375"/>
                      </a:cubicBezTo>
                      <a:cubicBezTo>
                        <a:pt x="35611" y="7416"/>
                        <a:pt x="35711" y="7355"/>
                        <a:pt x="35732" y="7234"/>
                      </a:cubicBezTo>
                      <a:cubicBezTo>
                        <a:pt x="35752" y="7153"/>
                        <a:pt x="35691" y="7053"/>
                        <a:pt x="35591" y="70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2560;p47"/>
                <p:cNvSpPr/>
                <p:nvPr/>
              </p:nvSpPr>
              <p:spPr>
                <a:xfrm>
                  <a:off x="8062761" y="3568966"/>
                  <a:ext cx="30994" cy="14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94" h="14081" extrusionOk="0">
                      <a:moveTo>
                        <a:pt x="30898" y="13723"/>
                      </a:moveTo>
                      <a:cubicBezTo>
                        <a:pt x="27891" y="12330"/>
                        <a:pt x="24924" y="10837"/>
                        <a:pt x="21897" y="9424"/>
                      </a:cubicBezTo>
                      <a:cubicBezTo>
                        <a:pt x="14874" y="6155"/>
                        <a:pt x="7729" y="3107"/>
                        <a:pt x="604" y="39"/>
                      </a:cubicBezTo>
                      <a:cubicBezTo>
                        <a:pt x="382" y="-62"/>
                        <a:pt x="120" y="39"/>
                        <a:pt x="39" y="261"/>
                      </a:cubicBezTo>
                      <a:cubicBezTo>
                        <a:pt x="-62" y="503"/>
                        <a:pt x="39" y="746"/>
                        <a:pt x="261" y="847"/>
                      </a:cubicBezTo>
                      <a:cubicBezTo>
                        <a:pt x="7345" y="3975"/>
                        <a:pt x="14308" y="7426"/>
                        <a:pt x="21433" y="10453"/>
                      </a:cubicBezTo>
                      <a:cubicBezTo>
                        <a:pt x="24500" y="11745"/>
                        <a:pt x="27629" y="12895"/>
                        <a:pt x="30737" y="14066"/>
                      </a:cubicBezTo>
                      <a:cubicBezTo>
                        <a:pt x="30838" y="14106"/>
                        <a:pt x="30939" y="14066"/>
                        <a:pt x="30979" y="13985"/>
                      </a:cubicBezTo>
                      <a:cubicBezTo>
                        <a:pt x="31020" y="13884"/>
                        <a:pt x="30979" y="13784"/>
                        <a:pt x="30878" y="1374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" name="Google Shape;2561;p47"/>
                <p:cNvSpPr/>
                <p:nvPr/>
              </p:nvSpPr>
              <p:spPr>
                <a:xfrm>
                  <a:off x="8075803" y="3564930"/>
                  <a:ext cx="19406" cy="88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6" h="8874" extrusionOk="0">
                      <a:moveTo>
                        <a:pt x="19290" y="8515"/>
                      </a:moveTo>
                      <a:cubicBezTo>
                        <a:pt x="18765" y="8192"/>
                        <a:pt x="18260" y="7829"/>
                        <a:pt x="17715" y="7526"/>
                      </a:cubicBezTo>
                      <a:cubicBezTo>
                        <a:pt x="16464" y="6820"/>
                        <a:pt x="15132" y="6275"/>
                        <a:pt x="13840" y="5690"/>
                      </a:cubicBezTo>
                      <a:cubicBezTo>
                        <a:pt x="9501" y="3671"/>
                        <a:pt x="5121" y="1754"/>
                        <a:pt x="641" y="39"/>
                      </a:cubicBezTo>
                      <a:cubicBezTo>
                        <a:pt x="399" y="-62"/>
                        <a:pt x="116" y="39"/>
                        <a:pt x="35" y="301"/>
                      </a:cubicBezTo>
                      <a:cubicBezTo>
                        <a:pt x="-66" y="543"/>
                        <a:pt x="56" y="826"/>
                        <a:pt x="318" y="906"/>
                      </a:cubicBezTo>
                      <a:cubicBezTo>
                        <a:pt x="6050" y="3106"/>
                        <a:pt x="11459" y="6012"/>
                        <a:pt x="17191" y="8233"/>
                      </a:cubicBezTo>
                      <a:cubicBezTo>
                        <a:pt x="17837" y="8475"/>
                        <a:pt x="18503" y="8636"/>
                        <a:pt x="19148" y="8858"/>
                      </a:cubicBezTo>
                      <a:cubicBezTo>
                        <a:pt x="19229" y="8899"/>
                        <a:pt x="19350" y="8858"/>
                        <a:pt x="19391" y="8777"/>
                      </a:cubicBezTo>
                      <a:cubicBezTo>
                        <a:pt x="19431" y="8697"/>
                        <a:pt x="19391" y="8596"/>
                        <a:pt x="19310" y="853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" name="Google Shape;2562;p47"/>
                <p:cNvSpPr/>
                <p:nvPr/>
              </p:nvSpPr>
              <p:spPr>
                <a:xfrm>
                  <a:off x="8150956" y="3549691"/>
                  <a:ext cx="34957" cy="4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57" h="4904" extrusionOk="0">
                      <a:moveTo>
                        <a:pt x="34776" y="4480"/>
                      </a:moveTo>
                      <a:cubicBezTo>
                        <a:pt x="29065" y="3612"/>
                        <a:pt x="23393" y="2664"/>
                        <a:pt x="17661" y="1897"/>
                      </a:cubicBezTo>
                      <a:cubicBezTo>
                        <a:pt x="11950" y="1130"/>
                        <a:pt x="6218" y="525"/>
                        <a:pt x="466" y="0"/>
                      </a:cubicBezTo>
                      <a:cubicBezTo>
                        <a:pt x="224" y="0"/>
                        <a:pt x="22" y="161"/>
                        <a:pt x="2" y="383"/>
                      </a:cubicBezTo>
                      <a:cubicBezTo>
                        <a:pt x="-19" y="626"/>
                        <a:pt x="143" y="827"/>
                        <a:pt x="385" y="868"/>
                      </a:cubicBezTo>
                      <a:lnTo>
                        <a:pt x="34715" y="4904"/>
                      </a:lnTo>
                      <a:cubicBezTo>
                        <a:pt x="34837" y="4904"/>
                        <a:pt x="34938" y="4844"/>
                        <a:pt x="34958" y="4702"/>
                      </a:cubicBezTo>
                      <a:cubicBezTo>
                        <a:pt x="34958" y="4601"/>
                        <a:pt x="34897" y="4501"/>
                        <a:pt x="34776" y="4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2563;p47"/>
                <p:cNvSpPr/>
                <p:nvPr/>
              </p:nvSpPr>
              <p:spPr>
                <a:xfrm>
                  <a:off x="8167749" y="3524059"/>
                  <a:ext cx="13481" cy="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1" h="565" extrusionOk="0">
                      <a:moveTo>
                        <a:pt x="13300" y="0"/>
                      </a:moveTo>
                      <a:lnTo>
                        <a:pt x="182" y="182"/>
                      </a:lnTo>
                      <a:cubicBezTo>
                        <a:pt x="81" y="182"/>
                        <a:pt x="0" y="262"/>
                        <a:pt x="0" y="384"/>
                      </a:cubicBezTo>
                      <a:cubicBezTo>
                        <a:pt x="0" y="484"/>
                        <a:pt x="101" y="565"/>
                        <a:pt x="202" y="565"/>
                      </a:cubicBezTo>
                      <a:lnTo>
                        <a:pt x="13300" y="363"/>
                      </a:lnTo>
                      <a:cubicBezTo>
                        <a:pt x="13300" y="363"/>
                        <a:pt x="13482" y="303"/>
                        <a:pt x="13482" y="182"/>
                      </a:cubicBezTo>
                      <a:cubicBezTo>
                        <a:pt x="13482" y="81"/>
                        <a:pt x="13401" y="0"/>
                        <a:pt x="1330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2564;p47"/>
                <p:cNvSpPr/>
                <p:nvPr/>
              </p:nvSpPr>
              <p:spPr>
                <a:xfrm>
                  <a:off x="8014574" y="3497519"/>
                  <a:ext cx="1685" cy="42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5" h="42383" extrusionOk="0">
                      <a:moveTo>
                        <a:pt x="1323" y="182"/>
                      </a:moveTo>
                      <a:cubicBezTo>
                        <a:pt x="1080" y="1857"/>
                        <a:pt x="818" y="3512"/>
                        <a:pt x="677" y="5167"/>
                      </a:cubicBezTo>
                      <a:cubicBezTo>
                        <a:pt x="313" y="9102"/>
                        <a:pt x="253" y="12998"/>
                        <a:pt x="152" y="16893"/>
                      </a:cubicBezTo>
                      <a:cubicBezTo>
                        <a:pt x="-70" y="25268"/>
                        <a:pt x="11" y="33584"/>
                        <a:pt x="31" y="42040"/>
                      </a:cubicBezTo>
                      <a:cubicBezTo>
                        <a:pt x="31" y="42222"/>
                        <a:pt x="192" y="42383"/>
                        <a:pt x="374" y="42383"/>
                      </a:cubicBezTo>
                      <a:cubicBezTo>
                        <a:pt x="555" y="42383"/>
                        <a:pt x="717" y="42222"/>
                        <a:pt x="717" y="42040"/>
                      </a:cubicBezTo>
                      <a:cubicBezTo>
                        <a:pt x="757" y="34997"/>
                        <a:pt x="757" y="28074"/>
                        <a:pt x="899" y="21111"/>
                      </a:cubicBezTo>
                      <a:cubicBezTo>
                        <a:pt x="1020" y="15541"/>
                        <a:pt x="1383" y="9990"/>
                        <a:pt x="1605" y="4380"/>
                      </a:cubicBezTo>
                      <a:cubicBezTo>
                        <a:pt x="1665" y="2987"/>
                        <a:pt x="1645" y="1594"/>
                        <a:pt x="1686" y="202"/>
                      </a:cubicBezTo>
                      <a:cubicBezTo>
                        <a:pt x="1686" y="101"/>
                        <a:pt x="1625" y="20"/>
                        <a:pt x="1525" y="0"/>
                      </a:cubicBezTo>
                      <a:cubicBezTo>
                        <a:pt x="1424" y="0"/>
                        <a:pt x="1343" y="61"/>
                        <a:pt x="1323" y="18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" name="Google Shape;2565;p47"/>
                <p:cNvSpPr/>
                <p:nvPr/>
              </p:nvSpPr>
              <p:spPr>
                <a:xfrm>
                  <a:off x="8024689" y="3521556"/>
                  <a:ext cx="3175" cy="13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5" h="13192" extrusionOk="0">
                      <a:moveTo>
                        <a:pt x="2833" y="121"/>
                      </a:moveTo>
                      <a:cubicBezTo>
                        <a:pt x="2368" y="1736"/>
                        <a:pt x="1985" y="2866"/>
                        <a:pt x="1743" y="3835"/>
                      </a:cubicBezTo>
                      <a:cubicBezTo>
                        <a:pt x="1036" y="6660"/>
                        <a:pt x="936" y="7710"/>
                        <a:pt x="7" y="12675"/>
                      </a:cubicBezTo>
                      <a:cubicBezTo>
                        <a:pt x="-33" y="12917"/>
                        <a:pt x="108" y="13139"/>
                        <a:pt x="350" y="13179"/>
                      </a:cubicBezTo>
                      <a:cubicBezTo>
                        <a:pt x="572" y="13240"/>
                        <a:pt x="794" y="13078"/>
                        <a:pt x="855" y="12856"/>
                      </a:cubicBezTo>
                      <a:cubicBezTo>
                        <a:pt x="1844" y="7932"/>
                        <a:pt x="2166" y="6923"/>
                        <a:pt x="2671" y="4036"/>
                      </a:cubicBezTo>
                      <a:cubicBezTo>
                        <a:pt x="2853" y="3068"/>
                        <a:pt x="2974" y="1857"/>
                        <a:pt x="3176" y="202"/>
                      </a:cubicBezTo>
                      <a:cubicBezTo>
                        <a:pt x="3176" y="121"/>
                        <a:pt x="3135" y="20"/>
                        <a:pt x="3034" y="0"/>
                      </a:cubicBezTo>
                      <a:cubicBezTo>
                        <a:pt x="2934" y="0"/>
                        <a:pt x="2853" y="40"/>
                        <a:pt x="2812" y="14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9" name="Google Shape;2566;p47"/>
                <p:cNvGrpSpPr/>
                <p:nvPr/>
              </p:nvGrpSpPr>
              <p:grpSpPr>
                <a:xfrm>
                  <a:off x="7963972" y="3446704"/>
                  <a:ext cx="75642" cy="100689"/>
                  <a:chOff x="7963972" y="3446704"/>
                  <a:chExt cx="75642" cy="100689"/>
                </a:xfrm>
              </p:grpSpPr>
              <p:grpSp>
                <p:nvGrpSpPr>
                  <p:cNvPr id="60" name="Google Shape;2567;p47"/>
                  <p:cNvGrpSpPr/>
                  <p:nvPr/>
                </p:nvGrpSpPr>
                <p:grpSpPr>
                  <a:xfrm>
                    <a:off x="7983863" y="3463922"/>
                    <a:ext cx="55751" cy="60412"/>
                    <a:chOff x="7983863" y="3463922"/>
                    <a:chExt cx="55751" cy="60412"/>
                  </a:xfrm>
                </p:grpSpPr>
                <p:grpSp>
                  <p:nvGrpSpPr>
                    <p:cNvPr id="75" name="Google Shape;2568;p47"/>
                    <p:cNvGrpSpPr/>
                    <p:nvPr/>
                  </p:nvGrpSpPr>
                  <p:grpSpPr>
                    <a:xfrm>
                      <a:off x="7983863" y="3463922"/>
                      <a:ext cx="55751" cy="60412"/>
                      <a:chOff x="7983863" y="3463922"/>
                      <a:chExt cx="55751" cy="60412"/>
                    </a:xfrm>
                  </p:grpSpPr>
                  <p:sp>
                    <p:nvSpPr>
                      <p:cNvPr id="77" name="Google Shape;2569;p47"/>
                      <p:cNvSpPr/>
                      <p:nvPr/>
                    </p:nvSpPr>
                    <p:spPr>
                      <a:xfrm>
                        <a:off x="7983863" y="3463922"/>
                        <a:ext cx="55751" cy="6041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751" h="60412" extrusionOk="0">
                            <a:moveTo>
                              <a:pt x="33789" y="43002"/>
                            </a:moveTo>
                            <a:cubicBezTo>
                              <a:pt x="34314" y="52245"/>
                              <a:pt x="32417" y="60036"/>
                              <a:pt x="29571" y="60399"/>
                            </a:cubicBezTo>
                            <a:cubicBezTo>
                              <a:pt x="26725" y="60762"/>
                              <a:pt x="23981" y="53557"/>
                              <a:pt x="23476" y="44334"/>
                            </a:cubicBezTo>
                            <a:cubicBezTo>
                              <a:pt x="17825" y="51640"/>
                              <a:pt x="11508" y="55999"/>
                              <a:pt x="9368" y="54082"/>
                            </a:cubicBezTo>
                            <a:cubicBezTo>
                              <a:pt x="7229" y="52165"/>
                              <a:pt x="10095" y="44677"/>
                              <a:pt x="15766" y="37371"/>
                            </a:cubicBezTo>
                            <a:cubicBezTo>
                              <a:pt x="7249" y="38461"/>
                              <a:pt x="165" y="36846"/>
                              <a:pt x="4" y="33778"/>
                            </a:cubicBezTo>
                            <a:cubicBezTo>
                              <a:pt x="-178" y="30690"/>
                              <a:pt x="6623" y="27320"/>
                              <a:pt x="15140" y="26210"/>
                            </a:cubicBezTo>
                            <a:cubicBezTo>
                              <a:pt x="8743" y="20458"/>
                              <a:pt x="5090" y="13798"/>
                              <a:pt x="6987" y="11376"/>
                            </a:cubicBezTo>
                            <a:cubicBezTo>
                              <a:pt x="8884" y="8954"/>
                              <a:pt x="15585" y="11638"/>
                              <a:pt x="21962" y="17410"/>
                            </a:cubicBezTo>
                            <a:cubicBezTo>
                              <a:pt x="21438" y="8167"/>
                              <a:pt x="23355" y="376"/>
                              <a:pt x="26200" y="13"/>
                            </a:cubicBezTo>
                            <a:cubicBezTo>
                              <a:pt x="29046" y="-350"/>
                              <a:pt x="31771" y="6855"/>
                              <a:pt x="32275" y="16078"/>
                            </a:cubicBezTo>
                            <a:cubicBezTo>
                              <a:pt x="37926" y="8772"/>
                              <a:pt x="44244" y="4413"/>
                              <a:pt x="46403" y="6330"/>
                            </a:cubicBezTo>
                            <a:cubicBezTo>
                              <a:pt x="48522" y="8248"/>
                              <a:pt x="45657" y="15735"/>
                              <a:pt x="40005" y="23041"/>
                            </a:cubicBezTo>
                            <a:cubicBezTo>
                              <a:pt x="48522" y="21951"/>
                              <a:pt x="55586" y="23566"/>
                              <a:pt x="55748" y="26654"/>
                            </a:cubicBezTo>
                            <a:cubicBezTo>
                              <a:pt x="55930" y="29742"/>
                              <a:pt x="49148" y="33112"/>
                              <a:pt x="40631" y="34202"/>
                            </a:cubicBezTo>
                            <a:cubicBezTo>
                              <a:pt x="47009" y="39954"/>
                              <a:pt x="50682" y="46614"/>
                              <a:pt x="48785" y="49036"/>
                            </a:cubicBezTo>
                            <a:cubicBezTo>
                              <a:pt x="46887" y="51478"/>
                              <a:pt x="40167" y="48774"/>
                              <a:pt x="33789" y="43022"/>
                            </a:cubicBezTo>
                            <a:close/>
                          </a:path>
                        </a:pathLst>
                      </a:custGeom>
                      <a:solidFill>
                        <a:schemeClr val="l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grpSp>
                    <p:nvGrpSpPr>
                      <p:cNvPr id="78" name="Google Shape;2570;p47"/>
                      <p:cNvGrpSpPr/>
                      <p:nvPr/>
                    </p:nvGrpSpPr>
                    <p:grpSpPr>
                      <a:xfrm>
                        <a:off x="7993956" y="3475742"/>
                        <a:ext cx="35889" cy="40021"/>
                        <a:chOff x="7993956" y="3475742"/>
                        <a:chExt cx="35889" cy="40021"/>
                      </a:xfrm>
                    </p:grpSpPr>
                    <p:sp>
                      <p:nvSpPr>
                        <p:cNvPr id="79" name="Google Shape;2571;p47"/>
                        <p:cNvSpPr/>
                        <p:nvPr/>
                      </p:nvSpPr>
                      <p:spPr>
                        <a:xfrm>
                          <a:off x="8011618" y="3494467"/>
                          <a:ext cx="1850" cy="21296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850" h="21296" extrusionOk="0">
                              <a:moveTo>
                                <a:pt x="1837" y="20994"/>
                              </a:moveTo>
                              <a:cubicBezTo>
                                <a:pt x="1877" y="17542"/>
                                <a:pt x="1837" y="14031"/>
                                <a:pt x="1574" y="10539"/>
                              </a:cubicBezTo>
                              <a:cubicBezTo>
                                <a:pt x="1312" y="7028"/>
                                <a:pt x="808" y="3556"/>
                                <a:pt x="343" y="145"/>
                              </a:cubicBezTo>
                              <a:cubicBezTo>
                                <a:pt x="343" y="44"/>
                                <a:pt x="242" y="-16"/>
                                <a:pt x="162" y="4"/>
                              </a:cubicBezTo>
                              <a:cubicBezTo>
                                <a:pt x="81" y="4"/>
                                <a:pt x="0" y="105"/>
                                <a:pt x="0" y="186"/>
                              </a:cubicBezTo>
                              <a:lnTo>
                                <a:pt x="1231" y="20994"/>
                              </a:lnTo>
                              <a:cubicBezTo>
                                <a:pt x="1231" y="21155"/>
                                <a:pt x="1373" y="21296"/>
                                <a:pt x="1534" y="21296"/>
                              </a:cubicBezTo>
                              <a:cubicBezTo>
                                <a:pt x="1696" y="21296"/>
                                <a:pt x="1837" y="21155"/>
                                <a:pt x="1837" y="20994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dk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45700" rIns="91425" bIns="45700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800">
                            <a:solidFill>
                              <a:srgbClr val="000000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p:txBody>
                    </p:sp>
                    <p:sp>
                      <p:nvSpPr>
                        <p:cNvPr id="80" name="Google Shape;2572;p47"/>
                        <p:cNvSpPr/>
                        <p:nvPr/>
                      </p:nvSpPr>
                      <p:spPr>
                        <a:xfrm>
                          <a:off x="8012533" y="3494519"/>
                          <a:ext cx="12737" cy="12298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2737" h="12298" extrusionOk="0">
                              <a:moveTo>
                                <a:pt x="12647" y="11819"/>
                              </a:moveTo>
                              <a:lnTo>
                                <a:pt x="497" y="94"/>
                              </a:lnTo>
                              <a:cubicBezTo>
                                <a:pt x="396" y="-28"/>
                                <a:pt x="214" y="-28"/>
                                <a:pt x="93" y="73"/>
                              </a:cubicBezTo>
                              <a:cubicBezTo>
                                <a:pt x="-27" y="174"/>
                                <a:pt x="-27" y="356"/>
                                <a:pt x="73" y="457"/>
                              </a:cubicBezTo>
                              <a:cubicBezTo>
                                <a:pt x="1849" y="2697"/>
                                <a:pt x="3746" y="4816"/>
                                <a:pt x="5825" y="6734"/>
                              </a:cubicBezTo>
                              <a:cubicBezTo>
                                <a:pt x="7904" y="8651"/>
                                <a:pt x="10164" y="10366"/>
                                <a:pt x="12263" y="12223"/>
                              </a:cubicBezTo>
                              <a:cubicBezTo>
                                <a:pt x="12364" y="12324"/>
                                <a:pt x="12546" y="12324"/>
                                <a:pt x="12647" y="12223"/>
                              </a:cubicBezTo>
                              <a:cubicBezTo>
                                <a:pt x="12768" y="12102"/>
                                <a:pt x="12768" y="11921"/>
                                <a:pt x="12647" y="11819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dk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45700" rIns="91425" bIns="45700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800">
                            <a:solidFill>
                              <a:srgbClr val="000000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p:txBody>
                    </p:sp>
                    <p:sp>
                      <p:nvSpPr>
                        <p:cNvPr id="81" name="Google Shape;2573;p47"/>
                        <p:cNvSpPr/>
                        <p:nvPr/>
                      </p:nvSpPr>
                      <p:spPr>
                        <a:xfrm>
                          <a:off x="8012383" y="3491888"/>
                          <a:ext cx="17462" cy="3612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7462" h="3612" extrusionOk="0">
                              <a:moveTo>
                                <a:pt x="17117" y="0"/>
                              </a:moveTo>
                              <a:lnTo>
                                <a:pt x="8276" y="1816"/>
                              </a:lnTo>
                              <a:lnTo>
                                <a:pt x="123" y="3270"/>
                              </a:lnTo>
                              <a:cubicBezTo>
                                <a:pt x="123" y="3270"/>
                                <a:pt x="-18" y="3370"/>
                                <a:pt x="2" y="3471"/>
                              </a:cubicBezTo>
                              <a:cubicBezTo>
                                <a:pt x="2" y="3572"/>
                                <a:pt x="103" y="3612"/>
                                <a:pt x="204" y="3612"/>
                              </a:cubicBezTo>
                              <a:lnTo>
                                <a:pt x="8418" y="2644"/>
                              </a:lnTo>
                              <a:lnTo>
                                <a:pt x="17218" y="565"/>
                              </a:lnTo>
                              <a:cubicBezTo>
                                <a:pt x="17379" y="545"/>
                                <a:pt x="17480" y="383"/>
                                <a:pt x="17460" y="242"/>
                              </a:cubicBezTo>
                              <a:cubicBezTo>
                                <a:pt x="17419" y="101"/>
                                <a:pt x="17278" y="0"/>
                                <a:pt x="17137" y="2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dk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45700" rIns="91425" bIns="45700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800">
                            <a:solidFill>
                              <a:srgbClr val="000000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p:txBody>
                    </p:sp>
                    <p:sp>
                      <p:nvSpPr>
                        <p:cNvPr id="82" name="Google Shape;2574;p47"/>
                        <p:cNvSpPr/>
                        <p:nvPr/>
                      </p:nvSpPr>
                      <p:spPr>
                        <a:xfrm>
                          <a:off x="8013485" y="3479400"/>
                          <a:ext cx="11176" cy="11461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1176" h="11461" extrusionOk="0">
                              <a:moveTo>
                                <a:pt x="10706" y="56"/>
                              </a:moveTo>
                              <a:cubicBezTo>
                                <a:pt x="10545" y="76"/>
                                <a:pt x="10464" y="56"/>
                                <a:pt x="10323" y="116"/>
                              </a:cubicBezTo>
                              <a:cubicBezTo>
                                <a:pt x="9516" y="520"/>
                                <a:pt x="9011" y="1388"/>
                                <a:pt x="8386" y="2054"/>
                              </a:cubicBezTo>
                              <a:cubicBezTo>
                                <a:pt x="5560" y="4960"/>
                                <a:pt x="2835" y="7967"/>
                                <a:pt x="91" y="10954"/>
                              </a:cubicBezTo>
                              <a:cubicBezTo>
                                <a:pt x="-30" y="11075"/>
                                <a:pt x="-30" y="11257"/>
                                <a:pt x="91" y="11378"/>
                              </a:cubicBezTo>
                              <a:cubicBezTo>
                                <a:pt x="191" y="11499"/>
                                <a:pt x="393" y="11479"/>
                                <a:pt x="515" y="11378"/>
                              </a:cubicBezTo>
                              <a:cubicBezTo>
                                <a:pt x="3380" y="8512"/>
                                <a:pt x="6388" y="5767"/>
                                <a:pt x="9213" y="2861"/>
                              </a:cubicBezTo>
                              <a:cubicBezTo>
                                <a:pt x="9859" y="2195"/>
                                <a:pt x="10706" y="1670"/>
                                <a:pt x="11070" y="843"/>
                              </a:cubicBezTo>
                              <a:cubicBezTo>
                                <a:pt x="11131" y="701"/>
                                <a:pt x="11070" y="621"/>
                                <a:pt x="11110" y="459"/>
                              </a:cubicBezTo>
                              <a:cubicBezTo>
                                <a:pt x="11211" y="358"/>
                                <a:pt x="11191" y="177"/>
                                <a:pt x="11090" y="76"/>
                              </a:cubicBezTo>
                              <a:cubicBezTo>
                                <a:pt x="10989" y="-25"/>
                                <a:pt x="10807" y="-25"/>
                                <a:pt x="10706" y="76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dk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45700" rIns="91425" bIns="45700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800">
                            <a:solidFill>
                              <a:srgbClr val="000000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p:txBody>
                    </p:sp>
                    <p:sp>
                      <p:nvSpPr>
                        <p:cNvPr id="83" name="Google Shape;2575;p47"/>
                        <p:cNvSpPr/>
                        <p:nvPr/>
                      </p:nvSpPr>
                      <p:spPr>
                        <a:xfrm>
                          <a:off x="8010367" y="3475742"/>
                          <a:ext cx="968" cy="1616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968" h="16167" extrusionOk="0">
                              <a:moveTo>
                                <a:pt x="969" y="15722"/>
                              </a:moveTo>
                              <a:lnTo>
                                <a:pt x="908" y="363"/>
                              </a:lnTo>
                              <a:cubicBezTo>
                                <a:pt x="908" y="161"/>
                                <a:pt x="746" y="0"/>
                                <a:pt x="565" y="0"/>
                              </a:cubicBezTo>
                              <a:cubicBezTo>
                                <a:pt x="363" y="0"/>
                                <a:pt x="202" y="141"/>
                                <a:pt x="202" y="343"/>
                              </a:cubicBezTo>
                              <a:lnTo>
                                <a:pt x="0" y="15641"/>
                              </a:lnTo>
                              <a:cubicBezTo>
                                <a:pt x="0" y="15904"/>
                                <a:pt x="182" y="16146"/>
                                <a:pt x="424" y="16166"/>
                              </a:cubicBezTo>
                              <a:cubicBezTo>
                                <a:pt x="686" y="16186"/>
                                <a:pt x="928" y="16005"/>
                                <a:pt x="949" y="15742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dk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45700" rIns="91425" bIns="45700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800">
                            <a:solidFill>
                              <a:srgbClr val="000000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p:txBody>
                    </p:sp>
                    <p:sp>
                      <p:nvSpPr>
                        <p:cNvPr id="84" name="Google Shape;2576;p47"/>
                        <p:cNvSpPr/>
                        <p:nvPr/>
                      </p:nvSpPr>
                      <p:spPr>
                        <a:xfrm>
                          <a:off x="8000005" y="3482642"/>
                          <a:ext cx="9365" cy="10129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9365" h="10129" extrusionOk="0">
                              <a:moveTo>
                                <a:pt x="9292" y="9650"/>
                              </a:moveTo>
                              <a:cubicBezTo>
                                <a:pt x="7718" y="8176"/>
                                <a:pt x="6184" y="6663"/>
                                <a:pt x="4711" y="5068"/>
                              </a:cubicBezTo>
                              <a:cubicBezTo>
                                <a:pt x="3258" y="3494"/>
                                <a:pt x="1865" y="1859"/>
                                <a:pt x="533" y="124"/>
                              </a:cubicBezTo>
                              <a:cubicBezTo>
                                <a:pt x="432" y="-18"/>
                                <a:pt x="251" y="-38"/>
                                <a:pt x="109" y="63"/>
                              </a:cubicBezTo>
                              <a:cubicBezTo>
                                <a:pt x="-12" y="164"/>
                                <a:pt x="-32" y="346"/>
                                <a:pt x="48" y="487"/>
                              </a:cubicBezTo>
                              <a:cubicBezTo>
                                <a:pt x="1381" y="2243"/>
                                <a:pt x="2794" y="3878"/>
                                <a:pt x="4267" y="5472"/>
                              </a:cubicBezTo>
                              <a:cubicBezTo>
                                <a:pt x="5740" y="7066"/>
                                <a:pt x="7294" y="8580"/>
                                <a:pt x="8909" y="10053"/>
                              </a:cubicBezTo>
                              <a:cubicBezTo>
                                <a:pt x="9010" y="10154"/>
                                <a:pt x="9191" y="10154"/>
                                <a:pt x="9292" y="10053"/>
                              </a:cubicBezTo>
                              <a:cubicBezTo>
                                <a:pt x="9393" y="9952"/>
                                <a:pt x="9393" y="9771"/>
                                <a:pt x="9272" y="967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dk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45700" rIns="91425" bIns="45700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800">
                            <a:solidFill>
                              <a:srgbClr val="000000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p:txBody>
                    </p:sp>
                    <p:sp>
                      <p:nvSpPr>
                        <p:cNvPr id="85" name="Google Shape;2577;p47"/>
                        <p:cNvSpPr/>
                        <p:nvPr/>
                      </p:nvSpPr>
                      <p:spPr>
                        <a:xfrm>
                          <a:off x="7993956" y="3493803"/>
                          <a:ext cx="15389" cy="1538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5389" h="1538" extrusionOk="0">
                              <a:moveTo>
                                <a:pt x="15059" y="23"/>
                              </a:moveTo>
                              <a:lnTo>
                                <a:pt x="265" y="971"/>
                              </a:lnTo>
                              <a:cubicBezTo>
                                <a:pt x="103" y="971"/>
                                <a:pt x="-18" y="1113"/>
                                <a:pt x="2" y="1274"/>
                              </a:cubicBezTo>
                              <a:cubicBezTo>
                                <a:pt x="22" y="1435"/>
                                <a:pt x="144" y="1557"/>
                                <a:pt x="305" y="1536"/>
                              </a:cubicBezTo>
                              <a:cubicBezTo>
                                <a:pt x="4241" y="1355"/>
                                <a:pt x="8277" y="1698"/>
                                <a:pt x="12233" y="1314"/>
                              </a:cubicBezTo>
                              <a:cubicBezTo>
                                <a:pt x="13141" y="1213"/>
                                <a:pt x="14150" y="1355"/>
                                <a:pt x="14917" y="871"/>
                              </a:cubicBezTo>
                              <a:cubicBezTo>
                                <a:pt x="15079" y="770"/>
                                <a:pt x="15059" y="689"/>
                                <a:pt x="15159" y="548"/>
                              </a:cubicBezTo>
                              <a:cubicBezTo>
                                <a:pt x="15301" y="527"/>
                                <a:pt x="15422" y="366"/>
                                <a:pt x="15381" y="225"/>
                              </a:cubicBezTo>
                              <a:cubicBezTo>
                                <a:pt x="15361" y="83"/>
                                <a:pt x="15200" y="-18"/>
                                <a:pt x="15059" y="3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dk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45700" rIns="91425" bIns="45700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800">
                            <a:solidFill>
                              <a:srgbClr val="000000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p:txBody>
                    </p:sp>
                    <p:sp>
                      <p:nvSpPr>
                        <p:cNvPr id="86" name="Google Shape;2578;p47"/>
                        <p:cNvSpPr/>
                        <p:nvPr/>
                      </p:nvSpPr>
                      <p:spPr>
                        <a:xfrm>
                          <a:off x="7997698" y="3496670"/>
                          <a:ext cx="11842" cy="1715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1842" h="17150" extrusionOk="0">
                              <a:moveTo>
                                <a:pt x="11356" y="123"/>
                              </a:moveTo>
                              <a:lnTo>
                                <a:pt x="34" y="16814"/>
                              </a:lnTo>
                              <a:cubicBezTo>
                                <a:pt x="-27" y="16915"/>
                                <a:pt x="-6" y="17056"/>
                                <a:pt x="95" y="17116"/>
                              </a:cubicBezTo>
                              <a:cubicBezTo>
                                <a:pt x="196" y="17177"/>
                                <a:pt x="337" y="17157"/>
                                <a:pt x="397" y="17056"/>
                              </a:cubicBezTo>
                              <a:cubicBezTo>
                                <a:pt x="3082" y="13181"/>
                                <a:pt x="5988" y="9487"/>
                                <a:pt x="8612" y="5592"/>
                              </a:cubicBezTo>
                              <a:cubicBezTo>
                                <a:pt x="9742" y="3917"/>
                                <a:pt x="10771" y="2161"/>
                                <a:pt x="11801" y="425"/>
                              </a:cubicBezTo>
                              <a:cubicBezTo>
                                <a:pt x="11881" y="304"/>
                                <a:pt x="11841" y="123"/>
                                <a:pt x="11720" y="42"/>
                              </a:cubicBezTo>
                              <a:cubicBezTo>
                                <a:pt x="11578" y="-39"/>
                                <a:pt x="11417" y="2"/>
                                <a:pt x="11336" y="123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dk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45700" rIns="91425" bIns="45700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800">
                            <a:solidFill>
                              <a:srgbClr val="000000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76" name="Google Shape;2579;p47"/>
                    <p:cNvSpPr/>
                    <p:nvPr/>
                  </p:nvSpPr>
                  <p:spPr>
                    <a:xfrm rot="-4388994">
                      <a:off x="8004653" y="3487772"/>
                      <a:ext cx="14659" cy="1320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652" h="13199" extrusionOk="0">
                          <a:moveTo>
                            <a:pt x="14653" y="6600"/>
                          </a:moveTo>
                          <a:cubicBezTo>
                            <a:pt x="14653" y="10245"/>
                            <a:pt x="11373" y="13200"/>
                            <a:pt x="7327" y="13200"/>
                          </a:cubicBezTo>
                          <a:cubicBezTo>
                            <a:pt x="3280" y="13200"/>
                            <a:pt x="1" y="10245"/>
                            <a:pt x="1" y="6600"/>
                          </a:cubicBezTo>
                          <a:cubicBezTo>
                            <a:pt x="1" y="2955"/>
                            <a:pt x="3281" y="0"/>
                            <a:pt x="7327" y="0"/>
                          </a:cubicBezTo>
                          <a:cubicBezTo>
                            <a:pt x="11373" y="0"/>
                            <a:pt x="14653" y="2955"/>
                            <a:pt x="14653" y="660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61" name="Google Shape;2580;p47"/>
                  <p:cNvGrpSpPr/>
                  <p:nvPr/>
                </p:nvGrpSpPr>
                <p:grpSpPr>
                  <a:xfrm>
                    <a:off x="7963972" y="3512696"/>
                    <a:ext cx="29658" cy="34697"/>
                    <a:chOff x="7963972" y="3512696"/>
                    <a:chExt cx="29658" cy="34697"/>
                  </a:xfrm>
                </p:grpSpPr>
                <p:grpSp>
                  <p:nvGrpSpPr>
                    <p:cNvPr id="69" name="Google Shape;2581;p47"/>
                    <p:cNvGrpSpPr/>
                    <p:nvPr/>
                  </p:nvGrpSpPr>
                  <p:grpSpPr>
                    <a:xfrm>
                      <a:off x="7963972" y="3512696"/>
                      <a:ext cx="27753" cy="17781"/>
                      <a:chOff x="7963972" y="3512696"/>
                      <a:chExt cx="27753" cy="17781"/>
                    </a:xfrm>
                  </p:grpSpPr>
                  <p:sp>
                    <p:nvSpPr>
                      <p:cNvPr id="73" name="Google Shape;2582;p47"/>
                      <p:cNvSpPr/>
                      <p:nvPr/>
                    </p:nvSpPr>
                    <p:spPr>
                      <a:xfrm>
                        <a:off x="7967317" y="3513997"/>
                        <a:ext cx="22039" cy="1425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039" h="14251" extrusionOk="0">
                            <a:moveTo>
                              <a:pt x="0" y="14179"/>
                            </a:moveTo>
                            <a:cubicBezTo>
                              <a:pt x="0" y="14179"/>
                              <a:pt x="17740" y="16116"/>
                              <a:pt x="22040" y="31"/>
                            </a:cubicBezTo>
                            <a:cubicBezTo>
                              <a:pt x="22040" y="31"/>
                              <a:pt x="6580" y="-1342"/>
                              <a:pt x="0" y="14179"/>
                            </a:cubicBezTo>
                            <a:close/>
                          </a:path>
                        </a:pathLst>
                      </a:custGeom>
                      <a:solidFill>
                        <a:schemeClr val="lt2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4" name="Google Shape;2583;p47"/>
                      <p:cNvSpPr/>
                      <p:nvPr/>
                    </p:nvSpPr>
                    <p:spPr>
                      <a:xfrm>
                        <a:off x="7963972" y="3512696"/>
                        <a:ext cx="27753" cy="1778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7753" h="17781" extrusionOk="0">
                            <a:moveTo>
                              <a:pt x="27604" y="141"/>
                            </a:moveTo>
                            <a:cubicBezTo>
                              <a:pt x="27443" y="61"/>
                              <a:pt x="27523" y="20"/>
                              <a:pt x="27362" y="0"/>
                            </a:cubicBezTo>
                            <a:cubicBezTo>
                              <a:pt x="27140" y="0"/>
                              <a:pt x="26958" y="121"/>
                              <a:pt x="26757" y="202"/>
                            </a:cubicBezTo>
                            <a:cubicBezTo>
                              <a:pt x="25808" y="606"/>
                              <a:pt x="24900" y="1110"/>
                              <a:pt x="23992" y="1635"/>
                            </a:cubicBezTo>
                            <a:cubicBezTo>
                              <a:pt x="21388" y="3128"/>
                              <a:pt x="18906" y="4844"/>
                              <a:pt x="16383" y="6438"/>
                            </a:cubicBezTo>
                            <a:cubicBezTo>
                              <a:pt x="13073" y="8557"/>
                              <a:pt x="9683" y="10576"/>
                              <a:pt x="6433" y="12755"/>
                            </a:cubicBezTo>
                            <a:cubicBezTo>
                              <a:pt x="4253" y="14229"/>
                              <a:pt x="2134" y="15803"/>
                              <a:pt x="76" y="17417"/>
                            </a:cubicBezTo>
                            <a:cubicBezTo>
                              <a:pt x="-5" y="17478"/>
                              <a:pt x="-25" y="17599"/>
                              <a:pt x="35" y="17700"/>
                            </a:cubicBezTo>
                            <a:cubicBezTo>
                              <a:pt x="96" y="17801"/>
                              <a:pt x="217" y="17801"/>
                              <a:pt x="318" y="17740"/>
                            </a:cubicBezTo>
                            <a:cubicBezTo>
                              <a:pt x="1408" y="17014"/>
                              <a:pt x="2518" y="16328"/>
                              <a:pt x="3628" y="15621"/>
                            </a:cubicBezTo>
                            <a:cubicBezTo>
                              <a:pt x="4960" y="14794"/>
                              <a:pt x="6312" y="14007"/>
                              <a:pt x="7664" y="13179"/>
                            </a:cubicBezTo>
                            <a:cubicBezTo>
                              <a:pt x="10792" y="11282"/>
                              <a:pt x="13941" y="9365"/>
                              <a:pt x="17049" y="7447"/>
                            </a:cubicBezTo>
                            <a:cubicBezTo>
                              <a:pt x="19330" y="6014"/>
                              <a:pt x="21630" y="4602"/>
                              <a:pt x="23891" y="3128"/>
                            </a:cubicBezTo>
                            <a:cubicBezTo>
                              <a:pt x="24860" y="2503"/>
                              <a:pt x="25828" y="1897"/>
                              <a:pt x="26777" y="1231"/>
                            </a:cubicBezTo>
                            <a:cubicBezTo>
                              <a:pt x="27100" y="1009"/>
                              <a:pt x="27523" y="888"/>
                              <a:pt x="27705" y="525"/>
                            </a:cubicBezTo>
                            <a:cubicBezTo>
                              <a:pt x="27786" y="363"/>
                              <a:pt x="27705" y="444"/>
                              <a:pt x="27705" y="262"/>
                            </a:cubicBezTo>
                            <a:cubicBezTo>
                              <a:pt x="27746" y="242"/>
                              <a:pt x="27766" y="182"/>
                              <a:pt x="27746" y="141"/>
                            </a:cubicBezTo>
                            <a:cubicBezTo>
                              <a:pt x="27726" y="101"/>
                              <a:pt x="27665" y="81"/>
                              <a:pt x="27625" y="101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grpSp>
                  <p:nvGrpSpPr>
                    <p:cNvPr id="70" name="Google Shape;2584;p47"/>
                    <p:cNvGrpSpPr/>
                    <p:nvPr/>
                  </p:nvGrpSpPr>
                  <p:grpSpPr>
                    <a:xfrm>
                      <a:off x="7981836" y="3518085"/>
                      <a:ext cx="11794" cy="29308"/>
                      <a:chOff x="7981836" y="3518085"/>
                      <a:chExt cx="11794" cy="29308"/>
                    </a:xfrm>
                  </p:grpSpPr>
                  <p:sp>
                    <p:nvSpPr>
                      <p:cNvPr id="71" name="Google Shape;2585;p47"/>
                      <p:cNvSpPr/>
                      <p:nvPr/>
                    </p:nvSpPr>
                    <p:spPr>
                      <a:xfrm>
                        <a:off x="7981836" y="3520406"/>
                        <a:ext cx="11794" cy="2339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1794" h="23391" extrusionOk="0">
                            <a:moveTo>
                              <a:pt x="1607" y="23391"/>
                            </a:moveTo>
                            <a:cubicBezTo>
                              <a:pt x="1607" y="23391"/>
                              <a:pt x="17874" y="12069"/>
                              <a:pt x="9297" y="0"/>
                            </a:cubicBezTo>
                            <a:cubicBezTo>
                              <a:pt x="9297" y="0"/>
                              <a:pt x="-4629" y="10051"/>
                              <a:pt x="1607" y="23391"/>
                            </a:cubicBezTo>
                            <a:close/>
                          </a:path>
                        </a:pathLst>
                      </a:custGeom>
                      <a:solidFill>
                        <a:schemeClr val="lt2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72" name="Google Shape;2586;p47"/>
                      <p:cNvSpPr/>
                      <p:nvPr/>
                    </p:nvSpPr>
                    <p:spPr>
                      <a:xfrm>
                        <a:off x="7982208" y="3518085"/>
                        <a:ext cx="10232" cy="2930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32" h="29308" extrusionOk="0">
                            <a:moveTo>
                              <a:pt x="9893" y="61"/>
                            </a:moveTo>
                            <a:cubicBezTo>
                              <a:pt x="9711" y="81"/>
                              <a:pt x="9772" y="0"/>
                              <a:pt x="9611" y="101"/>
                            </a:cubicBezTo>
                            <a:cubicBezTo>
                              <a:pt x="9449" y="202"/>
                              <a:pt x="9389" y="424"/>
                              <a:pt x="9288" y="605"/>
                            </a:cubicBezTo>
                            <a:cubicBezTo>
                              <a:pt x="8803" y="1473"/>
                              <a:pt x="8440" y="2381"/>
                              <a:pt x="8097" y="3290"/>
                            </a:cubicBezTo>
                            <a:cubicBezTo>
                              <a:pt x="7048" y="5954"/>
                              <a:pt x="6280" y="8678"/>
                              <a:pt x="5372" y="11363"/>
                            </a:cubicBezTo>
                            <a:cubicBezTo>
                              <a:pt x="4222" y="14874"/>
                              <a:pt x="2910" y="18346"/>
                              <a:pt x="1840" y="21878"/>
                            </a:cubicBezTo>
                            <a:cubicBezTo>
                              <a:pt x="1114" y="24259"/>
                              <a:pt x="529" y="26661"/>
                              <a:pt x="4" y="29063"/>
                            </a:cubicBezTo>
                            <a:cubicBezTo>
                              <a:pt x="-16" y="29164"/>
                              <a:pt x="44" y="29285"/>
                              <a:pt x="145" y="29305"/>
                            </a:cubicBezTo>
                            <a:cubicBezTo>
                              <a:pt x="246" y="29325"/>
                              <a:pt x="367" y="29265"/>
                              <a:pt x="387" y="29164"/>
                            </a:cubicBezTo>
                            <a:cubicBezTo>
                              <a:pt x="750" y="27993"/>
                              <a:pt x="1134" y="26823"/>
                              <a:pt x="1538" y="25652"/>
                            </a:cubicBezTo>
                            <a:cubicBezTo>
                              <a:pt x="2022" y="24259"/>
                              <a:pt x="2527" y="22887"/>
                              <a:pt x="3031" y="21494"/>
                            </a:cubicBezTo>
                            <a:cubicBezTo>
                              <a:pt x="4201" y="18265"/>
                              <a:pt x="5372" y="14995"/>
                              <a:pt x="6503" y="11746"/>
                            </a:cubicBezTo>
                            <a:cubicBezTo>
                              <a:pt x="7330" y="9344"/>
                              <a:pt x="8158" y="6943"/>
                              <a:pt x="8965" y="4501"/>
                            </a:cubicBezTo>
                            <a:cubicBezTo>
                              <a:pt x="9308" y="3471"/>
                              <a:pt x="9651" y="2442"/>
                              <a:pt x="9954" y="1392"/>
                            </a:cubicBezTo>
                            <a:cubicBezTo>
                              <a:pt x="10055" y="1029"/>
                              <a:pt x="10297" y="686"/>
                              <a:pt x="10216" y="323"/>
                            </a:cubicBezTo>
                            <a:cubicBezTo>
                              <a:pt x="10176" y="141"/>
                              <a:pt x="10176" y="262"/>
                              <a:pt x="10034" y="121"/>
                            </a:cubicBezTo>
                            <a:cubicBezTo>
                              <a:pt x="10034" y="81"/>
                              <a:pt x="10034" y="20"/>
                              <a:pt x="9994" y="0"/>
                            </a:cubicBezTo>
                            <a:cubicBezTo>
                              <a:pt x="9954" y="0"/>
                              <a:pt x="9893" y="0"/>
                              <a:pt x="9873" y="40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</p:grpSp>
              <p:grpSp>
                <p:nvGrpSpPr>
                  <p:cNvPr id="62" name="Google Shape;2587;p47"/>
                  <p:cNvGrpSpPr/>
                  <p:nvPr/>
                </p:nvGrpSpPr>
                <p:grpSpPr>
                  <a:xfrm>
                    <a:off x="7968334" y="3446704"/>
                    <a:ext cx="27462" cy="28141"/>
                    <a:chOff x="7968334" y="3446704"/>
                    <a:chExt cx="27462" cy="28141"/>
                  </a:xfrm>
                </p:grpSpPr>
                <p:grpSp>
                  <p:nvGrpSpPr>
                    <p:cNvPr id="63" name="Google Shape;2588;p47"/>
                    <p:cNvGrpSpPr/>
                    <p:nvPr/>
                  </p:nvGrpSpPr>
                  <p:grpSpPr>
                    <a:xfrm>
                      <a:off x="7985204" y="3446704"/>
                      <a:ext cx="10592" cy="26702"/>
                      <a:chOff x="7985204" y="3446704"/>
                      <a:chExt cx="10592" cy="26702"/>
                    </a:xfrm>
                  </p:grpSpPr>
                  <p:sp>
                    <p:nvSpPr>
                      <p:cNvPr id="67" name="Google Shape;2589;p47"/>
                      <p:cNvSpPr/>
                      <p:nvPr/>
                    </p:nvSpPr>
                    <p:spPr>
                      <a:xfrm>
                        <a:off x="7985952" y="3449949"/>
                        <a:ext cx="9495" cy="2121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9495" h="21211" extrusionOk="0">
                            <a:moveTo>
                              <a:pt x="740" y="0"/>
                            </a:moveTo>
                            <a:cubicBezTo>
                              <a:pt x="740" y="0"/>
                              <a:pt x="-3659" y="16711"/>
                              <a:pt x="8994" y="21212"/>
                            </a:cubicBezTo>
                            <a:cubicBezTo>
                              <a:pt x="8994" y="21212"/>
                              <a:pt x="12547" y="6640"/>
                              <a:pt x="740" y="0"/>
                            </a:cubicBezTo>
                            <a:close/>
                          </a:path>
                        </a:pathLst>
                      </a:custGeom>
                      <a:solidFill>
                        <a:srgbClr val="97AC52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8" name="Google Shape;2590;p47"/>
                      <p:cNvSpPr/>
                      <p:nvPr/>
                    </p:nvSpPr>
                    <p:spPr>
                      <a:xfrm>
                        <a:off x="7985204" y="3446704"/>
                        <a:ext cx="10592" cy="2670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592" h="26702" extrusionOk="0">
                            <a:moveTo>
                              <a:pt x="10389" y="26596"/>
                            </a:moveTo>
                            <a:cubicBezTo>
                              <a:pt x="10510" y="26454"/>
                              <a:pt x="10510" y="26575"/>
                              <a:pt x="10571" y="26394"/>
                            </a:cubicBezTo>
                            <a:cubicBezTo>
                              <a:pt x="10631" y="26212"/>
                              <a:pt x="10551" y="26031"/>
                              <a:pt x="10510" y="25849"/>
                            </a:cubicBezTo>
                            <a:cubicBezTo>
                              <a:pt x="10349" y="24961"/>
                              <a:pt x="10066" y="24093"/>
                              <a:pt x="9783" y="23225"/>
                            </a:cubicBezTo>
                            <a:cubicBezTo>
                              <a:pt x="8976" y="20723"/>
                              <a:pt x="7907" y="18321"/>
                              <a:pt x="6978" y="15879"/>
                            </a:cubicBezTo>
                            <a:cubicBezTo>
                              <a:pt x="5747" y="12710"/>
                              <a:pt x="4617" y="9461"/>
                              <a:pt x="3305" y="6312"/>
                            </a:cubicBezTo>
                            <a:cubicBezTo>
                              <a:pt x="2417" y="4193"/>
                              <a:pt x="1428" y="2134"/>
                              <a:pt x="379" y="116"/>
                            </a:cubicBezTo>
                            <a:cubicBezTo>
                              <a:pt x="338" y="15"/>
                              <a:pt x="217" y="-25"/>
                              <a:pt x="116" y="15"/>
                            </a:cubicBezTo>
                            <a:cubicBezTo>
                              <a:pt x="15" y="56"/>
                              <a:pt x="-25" y="177"/>
                              <a:pt x="15" y="278"/>
                            </a:cubicBezTo>
                            <a:lnTo>
                              <a:pt x="5848" y="16303"/>
                            </a:lnTo>
                            <a:cubicBezTo>
                              <a:pt x="6676" y="18502"/>
                              <a:pt x="7483" y="20703"/>
                              <a:pt x="8351" y="22902"/>
                            </a:cubicBezTo>
                            <a:cubicBezTo>
                              <a:pt x="8714" y="23831"/>
                              <a:pt x="9077" y="24779"/>
                              <a:pt x="9481" y="25688"/>
                            </a:cubicBezTo>
                            <a:cubicBezTo>
                              <a:pt x="9622" y="25990"/>
                              <a:pt x="9663" y="26394"/>
                              <a:pt x="9945" y="26596"/>
                            </a:cubicBezTo>
                            <a:cubicBezTo>
                              <a:pt x="10107" y="26717"/>
                              <a:pt x="10006" y="26596"/>
                              <a:pt x="10208" y="26636"/>
                            </a:cubicBezTo>
                            <a:cubicBezTo>
                              <a:pt x="10208" y="26676"/>
                              <a:pt x="10268" y="26717"/>
                              <a:pt x="10328" y="26697"/>
                            </a:cubicBezTo>
                            <a:cubicBezTo>
                              <a:pt x="10369" y="26697"/>
                              <a:pt x="10409" y="26636"/>
                              <a:pt x="10389" y="26575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grpSp>
                  <p:nvGrpSpPr>
                    <p:cNvPr id="64" name="Google Shape;2591;p47"/>
                    <p:cNvGrpSpPr/>
                    <p:nvPr/>
                  </p:nvGrpSpPr>
                  <p:grpSpPr>
                    <a:xfrm>
                      <a:off x="7968334" y="3463440"/>
                      <a:ext cx="22806" cy="11405"/>
                      <a:chOff x="7968334" y="3463440"/>
                      <a:chExt cx="22806" cy="11405"/>
                    </a:xfrm>
                  </p:grpSpPr>
                  <p:sp>
                    <p:nvSpPr>
                      <p:cNvPr id="65" name="Google Shape;2592;p47"/>
                      <p:cNvSpPr/>
                      <p:nvPr/>
                    </p:nvSpPr>
                    <p:spPr>
                      <a:xfrm>
                        <a:off x="7971212" y="3463440"/>
                        <a:ext cx="18164" cy="1140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8164" h="11405" extrusionOk="0">
                            <a:moveTo>
                              <a:pt x="0" y="1343"/>
                            </a:moveTo>
                            <a:cubicBezTo>
                              <a:pt x="0" y="1343"/>
                              <a:pt x="6822" y="17025"/>
                              <a:pt x="18164" y="9235"/>
                            </a:cubicBezTo>
                            <a:cubicBezTo>
                              <a:pt x="18164" y="9235"/>
                              <a:pt x="12029" y="-4207"/>
                              <a:pt x="0" y="1343"/>
                            </a:cubicBezTo>
                            <a:close/>
                          </a:path>
                        </a:pathLst>
                      </a:custGeom>
                      <a:solidFill>
                        <a:schemeClr val="lt2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66" name="Google Shape;2593;p47"/>
                      <p:cNvSpPr/>
                      <p:nvPr/>
                    </p:nvSpPr>
                    <p:spPr>
                      <a:xfrm>
                        <a:off x="7968334" y="3463517"/>
                        <a:ext cx="22806" cy="1048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806" h="10480" extrusionOk="0">
                            <a:moveTo>
                              <a:pt x="22758" y="10127"/>
                            </a:moveTo>
                            <a:cubicBezTo>
                              <a:pt x="22758" y="9925"/>
                              <a:pt x="22839" y="10046"/>
                              <a:pt x="22758" y="9864"/>
                            </a:cubicBezTo>
                            <a:cubicBezTo>
                              <a:pt x="22698" y="9703"/>
                              <a:pt x="22537" y="9642"/>
                              <a:pt x="22395" y="9541"/>
                            </a:cubicBezTo>
                            <a:cubicBezTo>
                              <a:pt x="21749" y="9057"/>
                              <a:pt x="21043" y="8694"/>
                              <a:pt x="20357" y="8330"/>
                            </a:cubicBezTo>
                            <a:cubicBezTo>
                              <a:pt x="18318" y="7261"/>
                              <a:pt x="16179" y="6474"/>
                              <a:pt x="14100" y="5545"/>
                            </a:cubicBezTo>
                            <a:cubicBezTo>
                              <a:pt x="11376" y="4354"/>
                              <a:pt x="8691" y="3043"/>
                              <a:pt x="5946" y="1933"/>
                            </a:cubicBezTo>
                            <a:cubicBezTo>
                              <a:pt x="4069" y="1186"/>
                              <a:pt x="2193" y="560"/>
                              <a:pt x="275" y="15"/>
                            </a:cubicBezTo>
                            <a:cubicBezTo>
                              <a:pt x="174" y="-25"/>
                              <a:pt x="53" y="15"/>
                              <a:pt x="13" y="136"/>
                            </a:cubicBezTo>
                            <a:cubicBezTo>
                              <a:pt x="-28" y="237"/>
                              <a:pt x="33" y="358"/>
                              <a:pt x="134" y="399"/>
                            </a:cubicBezTo>
                            <a:cubicBezTo>
                              <a:pt x="1042" y="762"/>
                              <a:pt x="1950" y="1166"/>
                              <a:pt x="2859" y="1589"/>
                            </a:cubicBezTo>
                            <a:cubicBezTo>
                              <a:pt x="3928" y="2074"/>
                              <a:pt x="4998" y="2619"/>
                              <a:pt x="6067" y="3123"/>
                            </a:cubicBezTo>
                            <a:cubicBezTo>
                              <a:pt x="8570" y="4314"/>
                              <a:pt x="11093" y="5505"/>
                              <a:pt x="13595" y="6675"/>
                            </a:cubicBezTo>
                            <a:cubicBezTo>
                              <a:pt x="15453" y="7523"/>
                              <a:pt x="17309" y="8371"/>
                              <a:pt x="19206" y="9198"/>
                            </a:cubicBezTo>
                            <a:cubicBezTo>
                              <a:pt x="20014" y="9541"/>
                              <a:pt x="20801" y="9905"/>
                              <a:pt x="21628" y="10207"/>
                            </a:cubicBezTo>
                            <a:cubicBezTo>
                              <a:pt x="21911" y="10308"/>
                              <a:pt x="22173" y="10530"/>
                              <a:pt x="22476" y="10470"/>
                            </a:cubicBezTo>
                            <a:cubicBezTo>
                              <a:pt x="22698" y="10429"/>
                              <a:pt x="22496" y="10450"/>
                              <a:pt x="22678" y="10308"/>
                            </a:cubicBezTo>
                            <a:cubicBezTo>
                              <a:pt x="22718" y="10328"/>
                              <a:pt x="22779" y="10308"/>
                              <a:pt x="22799" y="10268"/>
                            </a:cubicBezTo>
                            <a:cubicBezTo>
                              <a:pt x="22819" y="10228"/>
                              <a:pt x="22799" y="10167"/>
                              <a:pt x="22758" y="10147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</p:grpSp>
            </p:grpSp>
          </p:grpSp>
        </p:grpSp>
        <p:grpSp>
          <p:nvGrpSpPr>
            <p:cNvPr id="6" name="Google Shape;2594;p47"/>
            <p:cNvGrpSpPr/>
            <p:nvPr/>
          </p:nvGrpSpPr>
          <p:grpSpPr>
            <a:xfrm>
              <a:off x="8068741" y="3559100"/>
              <a:ext cx="291618" cy="256123"/>
              <a:chOff x="8068741" y="3559100"/>
              <a:chExt cx="291618" cy="256123"/>
            </a:xfrm>
          </p:grpSpPr>
          <p:sp>
            <p:nvSpPr>
              <p:cNvPr id="7" name="Google Shape;2595;p47"/>
              <p:cNvSpPr/>
              <p:nvPr/>
            </p:nvSpPr>
            <p:spPr>
              <a:xfrm>
                <a:off x="8068741" y="3559100"/>
                <a:ext cx="291618" cy="256123"/>
              </a:xfrm>
              <a:custGeom>
                <a:avLst/>
                <a:gdLst/>
                <a:ahLst/>
                <a:cxnLst/>
                <a:rect l="l" t="t" r="r" b="b"/>
                <a:pathLst>
                  <a:path w="291618" h="256123" extrusionOk="0">
                    <a:moveTo>
                      <a:pt x="1244" y="168236"/>
                    </a:moveTo>
                    <a:cubicBezTo>
                      <a:pt x="6915" y="163514"/>
                      <a:pt x="52891" y="122039"/>
                      <a:pt x="67947" y="103653"/>
                    </a:cubicBezTo>
                    <a:cubicBezTo>
                      <a:pt x="97878" y="67163"/>
                      <a:pt x="100845" y="22237"/>
                      <a:pt x="124983" y="24719"/>
                    </a:cubicBezTo>
                    <a:cubicBezTo>
                      <a:pt x="142501" y="26535"/>
                      <a:pt x="126477" y="73883"/>
                      <a:pt x="126477" y="73883"/>
                    </a:cubicBezTo>
                    <a:cubicBezTo>
                      <a:pt x="171342" y="24860"/>
                      <a:pt x="200243" y="-6322"/>
                      <a:pt x="217439" y="1085"/>
                    </a:cubicBezTo>
                    <a:cubicBezTo>
                      <a:pt x="225249" y="9320"/>
                      <a:pt x="216733" y="19593"/>
                      <a:pt x="157255" y="79292"/>
                    </a:cubicBezTo>
                    <a:cubicBezTo>
                      <a:pt x="160100" y="78808"/>
                      <a:pt x="204845" y="38080"/>
                      <a:pt x="230840" y="18402"/>
                    </a:cubicBezTo>
                    <a:cubicBezTo>
                      <a:pt x="248439" y="5081"/>
                      <a:pt x="255341" y="5203"/>
                      <a:pt x="261214" y="11156"/>
                    </a:cubicBezTo>
                    <a:cubicBezTo>
                      <a:pt x="267451" y="17453"/>
                      <a:pt x="265049" y="25930"/>
                      <a:pt x="253747" y="34830"/>
                    </a:cubicBezTo>
                    <a:cubicBezTo>
                      <a:pt x="226642" y="56224"/>
                      <a:pt x="192554" y="88375"/>
                      <a:pt x="178830" y="99697"/>
                    </a:cubicBezTo>
                    <a:cubicBezTo>
                      <a:pt x="178830" y="99697"/>
                      <a:pt x="232858" y="58363"/>
                      <a:pt x="264605" y="37394"/>
                    </a:cubicBezTo>
                    <a:cubicBezTo>
                      <a:pt x="284162" y="24497"/>
                      <a:pt x="298774" y="42722"/>
                      <a:pt x="281821" y="54952"/>
                    </a:cubicBezTo>
                    <a:cubicBezTo>
                      <a:pt x="257763" y="72350"/>
                      <a:pt x="209830" y="110515"/>
                      <a:pt x="197902" y="118265"/>
                    </a:cubicBezTo>
                    <a:cubicBezTo>
                      <a:pt x="194047" y="122463"/>
                      <a:pt x="237218" y="91261"/>
                      <a:pt x="261497" y="78041"/>
                    </a:cubicBezTo>
                    <a:cubicBezTo>
                      <a:pt x="271306" y="72693"/>
                      <a:pt x="281579" y="65669"/>
                      <a:pt x="288743" y="72592"/>
                    </a:cubicBezTo>
                    <a:cubicBezTo>
                      <a:pt x="294596" y="78263"/>
                      <a:pt x="291791" y="85145"/>
                      <a:pt x="277764" y="95277"/>
                    </a:cubicBezTo>
                    <a:cubicBezTo>
                      <a:pt x="257622" y="109808"/>
                      <a:pt x="225734" y="133281"/>
                      <a:pt x="214674" y="141313"/>
                    </a:cubicBezTo>
                    <a:cubicBezTo>
                      <a:pt x="204502" y="148720"/>
                      <a:pt x="82055" y="255384"/>
                      <a:pt x="82055" y="255384"/>
                    </a:cubicBezTo>
                    <a:lnTo>
                      <a:pt x="82055" y="255384"/>
                    </a:lnTo>
                    <a:cubicBezTo>
                      <a:pt x="81833" y="255566"/>
                      <a:pt x="81631" y="255748"/>
                      <a:pt x="81389" y="255929"/>
                    </a:cubicBezTo>
                    <a:cubicBezTo>
                      <a:pt x="75334" y="260773"/>
                      <a:pt x="-6022" y="173302"/>
                      <a:pt x="356" y="168842"/>
                    </a:cubicBezTo>
                    <a:cubicBezTo>
                      <a:pt x="659" y="168640"/>
                      <a:pt x="962" y="168438"/>
                      <a:pt x="1265" y="16825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" name="Google Shape;2596;p47"/>
              <p:cNvGrpSpPr/>
              <p:nvPr/>
            </p:nvGrpSpPr>
            <p:grpSpPr>
              <a:xfrm>
                <a:off x="8106455" y="3570773"/>
                <a:ext cx="176222" cy="207628"/>
                <a:chOff x="8106455" y="3570773"/>
                <a:chExt cx="176222" cy="207628"/>
              </a:xfrm>
            </p:grpSpPr>
            <p:sp>
              <p:nvSpPr>
                <p:cNvPr id="9" name="Google Shape;2597;p47"/>
                <p:cNvSpPr/>
                <p:nvPr/>
              </p:nvSpPr>
              <p:spPr>
                <a:xfrm>
                  <a:off x="8242577" y="3665296"/>
                  <a:ext cx="40100" cy="3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00" h="30787" extrusionOk="0">
                      <a:moveTo>
                        <a:pt x="39829" y="0"/>
                      </a:moveTo>
                      <a:cubicBezTo>
                        <a:pt x="34178" y="3552"/>
                        <a:pt x="28689" y="7367"/>
                        <a:pt x="23380" y="11423"/>
                      </a:cubicBezTo>
                      <a:cubicBezTo>
                        <a:pt x="15429" y="17518"/>
                        <a:pt x="7840" y="24078"/>
                        <a:pt x="90" y="30355"/>
                      </a:cubicBezTo>
                      <a:cubicBezTo>
                        <a:pt x="-11" y="30435"/>
                        <a:pt x="-31" y="30576"/>
                        <a:pt x="50" y="30698"/>
                      </a:cubicBezTo>
                      <a:cubicBezTo>
                        <a:pt x="130" y="30798"/>
                        <a:pt x="272" y="30819"/>
                        <a:pt x="393" y="30738"/>
                      </a:cubicBezTo>
                      <a:cubicBezTo>
                        <a:pt x="8203" y="24562"/>
                        <a:pt x="15994" y="18265"/>
                        <a:pt x="23905" y="12130"/>
                      </a:cubicBezTo>
                      <a:cubicBezTo>
                        <a:pt x="29153" y="8033"/>
                        <a:pt x="34461" y="4016"/>
                        <a:pt x="40011" y="323"/>
                      </a:cubicBezTo>
                      <a:cubicBezTo>
                        <a:pt x="40092" y="262"/>
                        <a:pt x="40132" y="162"/>
                        <a:pt x="40071" y="81"/>
                      </a:cubicBezTo>
                      <a:cubicBezTo>
                        <a:pt x="40031" y="0"/>
                        <a:pt x="39910" y="-20"/>
                        <a:pt x="39829" y="2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" name="Google Shape;2598;p47"/>
                <p:cNvSpPr/>
                <p:nvPr/>
              </p:nvSpPr>
              <p:spPr>
                <a:xfrm>
                  <a:off x="8223227" y="3650401"/>
                  <a:ext cx="34112" cy="297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12" h="29729" extrusionOk="0">
                      <a:moveTo>
                        <a:pt x="33789" y="40"/>
                      </a:moveTo>
                      <a:lnTo>
                        <a:pt x="105" y="29204"/>
                      </a:lnTo>
                      <a:cubicBezTo>
                        <a:pt x="-16" y="29305"/>
                        <a:pt x="-36" y="29487"/>
                        <a:pt x="65" y="29628"/>
                      </a:cubicBezTo>
                      <a:cubicBezTo>
                        <a:pt x="166" y="29749"/>
                        <a:pt x="347" y="29769"/>
                        <a:pt x="468" y="29648"/>
                      </a:cubicBezTo>
                      <a:cubicBezTo>
                        <a:pt x="6200" y="24905"/>
                        <a:pt x="11932" y="20162"/>
                        <a:pt x="17502" y="15278"/>
                      </a:cubicBezTo>
                      <a:cubicBezTo>
                        <a:pt x="23093" y="10374"/>
                        <a:pt x="28542" y="5328"/>
                        <a:pt x="34052" y="343"/>
                      </a:cubicBezTo>
                      <a:cubicBezTo>
                        <a:pt x="34132" y="262"/>
                        <a:pt x="34132" y="121"/>
                        <a:pt x="34052" y="61"/>
                      </a:cubicBezTo>
                      <a:cubicBezTo>
                        <a:pt x="33971" y="-20"/>
                        <a:pt x="33850" y="-20"/>
                        <a:pt x="33769" y="6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" name="Google Shape;2599;p47"/>
                <p:cNvSpPr/>
                <p:nvPr/>
              </p:nvSpPr>
              <p:spPr>
                <a:xfrm>
                  <a:off x="8209689" y="3630791"/>
                  <a:ext cx="23517" cy="23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17" h="23283" extrusionOk="0">
                      <a:moveTo>
                        <a:pt x="23210" y="53"/>
                      </a:moveTo>
                      <a:lnTo>
                        <a:pt x="121" y="22577"/>
                      </a:lnTo>
                      <a:cubicBezTo>
                        <a:pt x="-40" y="22718"/>
                        <a:pt x="-40" y="22981"/>
                        <a:pt x="121" y="23162"/>
                      </a:cubicBezTo>
                      <a:cubicBezTo>
                        <a:pt x="262" y="23324"/>
                        <a:pt x="545" y="23324"/>
                        <a:pt x="686" y="23162"/>
                      </a:cubicBezTo>
                      <a:cubicBezTo>
                        <a:pt x="6095" y="17915"/>
                        <a:pt x="11686" y="12849"/>
                        <a:pt x="16933" y="7460"/>
                      </a:cubicBezTo>
                      <a:cubicBezTo>
                        <a:pt x="19194" y="5160"/>
                        <a:pt x="21333" y="2737"/>
                        <a:pt x="23472" y="316"/>
                      </a:cubicBezTo>
                      <a:cubicBezTo>
                        <a:pt x="23533" y="235"/>
                        <a:pt x="23533" y="114"/>
                        <a:pt x="23472" y="53"/>
                      </a:cubicBezTo>
                      <a:cubicBezTo>
                        <a:pt x="23391" y="-28"/>
                        <a:pt x="23291" y="-7"/>
                        <a:pt x="23210" y="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" name="Google Shape;2600;p47"/>
                <p:cNvSpPr/>
                <p:nvPr/>
              </p:nvSpPr>
              <p:spPr>
                <a:xfrm>
                  <a:off x="8176461" y="3622163"/>
                  <a:ext cx="24485" cy="27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85" h="27264" extrusionOk="0">
                      <a:moveTo>
                        <a:pt x="24186" y="63"/>
                      </a:moveTo>
                      <a:cubicBezTo>
                        <a:pt x="23803" y="366"/>
                        <a:pt x="23399" y="608"/>
                        <a:pt x="23036" y="952"/>
                      </a:cubicBezTo>
                      <a:cubicBezTo>
                        <a:pt x="22511" y="1436"/>
                        <a:pt x="22087" y="2001"/>
                        <a:pt x="21623" y="2526"/>
                      </a:cubicBezTo>
                      <a:cubicBezTo>
                        <a:pt x="17405" y="7329"/>
                        <a:pt x="13126" y="12012"/>
                        <a:pt x="8807" y="16714"/>
                      </a:cubicBezTo>
                      <a:cubicBezTo>
                        <a:pt x="5921" y="19842"/>
                        <a:pt x="3096" y="22991"/>
                        <a:pt x="189" y="26119"/>
                      </a:cubicBezTo>
                      <a:cubicBezTo>
                        <a:pt x="-73" y="26381"/>
                        <a:pt x="-53" y="26825"/>
                        <a:pt x="189" y="27068"/>
                      </a:cubicBezTo>
                      <a:cubicBezTo>
                        <a:pt x="472" y="27330"/>
                        <a:pt x="896" y="27330"/>
                        <a:pt x="1158" y="27068"/>
                      </a:cubicBezTo>
                      <a:cubicBezTo>
                        <a:pt x="6103" y="21921"/>
                        <a:pt x="11027" y="16815"/>
                        <a:pt x="15690" y="11487"/>
                      </a:cubicBezTo>
                      <a:cubicBezTo>
                        <a:pt x="18172" y="8621"/>
                        <a:pt x="20735" y="5815"/>
                        <a:pt x="22935" y="2728"/>
                      </a:cubicBezTo>
                      <a:cubicBezTo>
                        <a:pt x="23500" y="1940"/>
                        <a:pt x="23944" y="1113"/>
                        <a:pt x="24448" y="285"/>
                      </a:cubicBezTo>
                      <a:cubicBezTo>
                        <a:pt x="24509" y="205"/>
                        <a:pt x="24489" y="84"/>
                        <a:pt x="24428" y="43"/>
                      </a:cubicBezTo>
                      <a:cubicBezTo>
                        <a:pt x="24347" y="-17"/>
                        <a:pt x="24227" y="-17"/>
                        <a:pt x="24186" y="6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" name="Google Shape;2601;p47"/>
                <p:cNvSpPr/>
                <p:nvPr/>
              </p:nvSpPr>
              <p:spPr>
                <a:xfrm>
                  <a:off x="8160972" y="3604329"/>
                  <a:ext cx="16520" cy="297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20" h="29781" extrusionOk="0">
                      <a:moveTo>
                        <a:pt x="16202" y="76"/>
                      </a:moveTo>
                      <a:cubicBezTo>
                        <a:pt x="14446" y="2902"/>
                        <a:pt x="12670" y="5707"/>
                        <a:pt x="11016" y="8614"/>
                      </a:cubicBezTo>
                      <a:cubicBezTo>
                        <a:pt x="7201" y="15354"/>
                        <a:pt x="3770" y="22318"/>
                        <a:pt x="56" y="29119"/>
                      </a:cubicBezTo>
                      <a:cubicBezTo>
                        <a:pt x="-65" y="29341"/>
                        <a:pt x="16" y="29583"/>
                        <a:pt x="238" y="29724"/>
                      </a:cubicBezTo>
                      <a:cubicBezTo>
                        <a:pt x="440" y="29846"/>
                        <a:pt x="722" y="29765"/>
                        <a:pt x="823" y="29563"/>
                      </a:cubicBezTo>
                      <a:cubicBezTo>
                        <a:pt x="4597" y="22782"/>
                        <a:pt x="8392" y="16021"/>
                        <a:pt x="11984" y="9159"/>
                      </a:cubicBezTo>
                      <a:cubicBezTo>
                        <a:pt x="13518" y="6212"/>
                        <a:pt x="14971" y="3225"/>
                        <a:pt x="16505" y="278"/>
                      </a:cubicBezTo>
                      <a:cubicBezTo>
                        <a:pt x="16545" y="197"/>
                        <a:pt x="16505" y="76"/>
                        <a:pt x="16424" y="16"/>
                      </a:cubicBezTo>
                      <a:cubicBezTo>
                        <a:pt x="16343" y="-25"/>
                        <a:pt x="16222" y="16"/>
                        <a:pt x="16182" y="9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" name="Google Shape;2602;p47"/>
                <p:cNvSpPr/>
                <p:nvPr/>
              </p:nvSpPr>
              <p:spPr>
                <a:xfrm>
                  <a:off x="8173773" y="3610787"/>
                  <a:ext cx="10521" cy="185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21" h="18573" extrusionOk="0">
                      <a:moveTo>
                        <a:pt x="10162" y="76"/>
                      </a:moveTo>
                      <a:cubicBezTo>
                        <a:pt x="9759" y="642"/>
                        <a:pt x="9355" y="1186"/>
                        <a:pt x="8992" y="1772"/>
                      </a:cubicBezTo>
                      <a:cubicBezTo>
                        <a:pt x="5803" y="7019"/>
                        <a:pt x="3280" y="12610"/>
                        <a:pt x="71" y="17857"/>
                      </a:cubicBezTo>
                      <a:cubicBezTo>
                        <a:pt x="-70" y="18059"/>
                        <a:pt x="11" y="18382"/>
                        <a:pt x="213" y="18503"/>
                      </a:cubicBezTo>
                      <a:cubicBezTo>
                        <a:pt x="434" y="18644"/>
                        <a:pt x="737" y="18564"/>
                        <a:pt x="858" y="18342"/>
                      </a:cubicBezTo>
                      <a:cubicBezTo>
                        <a:pt x="3381" y="14265"/>
                        <a:pt x="5682" y="10067"/>
                        <a:pt x="7902" y="5828"/>
                      </a:cubicBezTo>
                      <a:cubicBezTo>
                        <a:pt x="8568" y="4557"/>
                        <a:pt x="9295" y="3326"/>
                        <a:pt x="9859" y="1994"/>
                      </a:cubicBezTo>
                      <a:cubicBezTo>
                        <a:pt x="10102" y="1429"/>
                        <a:pt x="10284" y="823"/>
                        <a:pt x="10505" y="258"/>
                      </a:cubicBezTo>
                      <a:cubicBezTo>
                        <a:pt x="10546" y="157"/>
                        <a:pt x="10505" y="56"/>
                        <a:pt x="10425" y="16"/>
                      </a:cubicBezTo>
                      <a:cubicBezTo>
                        <a:pt x="10344" y="-24"/>
                        <a:pt x="10223" y="16"/>
                        <a:pt x="10183" y="9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2603;p47"/>
                <p:cNvSpPr/>
                <p:nvPr/>
              </p:nvSpPr>
              <p:spPr>
                <a:xfrm>
                  <a:off x="8242659" y="3570773"/>
                  <a:ext cx="25296" cy="24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96" h="24903" extrusionOk="0">
                      <a:moveTo>
                        <a:pt x="24913" y="48"/>
                      </a:moveTo>
                      <a:lnTo>
                        <a:pt x="129" y="24166"/>
                      </a:lnTo>
                      <a:cubicBezTo>
                        <a:pt x="-33" y="24328"/>
                        <a:pt x="-53" y="24610"/>
                        <a:pt x="129" y="24772"/>
                      </a:cubicBezTo>
                      <a:cubicBezTo>
                        <a:pt x="290" y="24933"/>
                        <a:pt x="552" y="24953"/>
                        <a:pt x="734" y="24792"/>
                      </a:cubicBezTo>
                      <a:cubicBezTo>
                        <a:pt x="4973" y="20856"/>
                        <a:pt x="9150" y="16900"/>
                        <a:pt x="13227" y="12803"/>
                      </a:cubicBezTo>
                      <a:cubicBezTo>
                        <a:pt x="17284" y="8707"/>
                        <a:pt x="21239" y="4508"/>
                        <a:pt x="25235" y="351"/>
                      </a:cubicBezTo>
                      <a:cubicBezTo>
                        <a:pt x="25316" y="270"/>
                        <a:pt x="25316" y="129"/>
                        <a:pt x="25235" y="68"/>
                      </a:cubicBezTo>
                      <a:cubicBezTo>
                        <a:pt x="25155" y="-12"/>
                        <a:pt x="25014" y="-33"/>
                        <a:pt x="24933" y="6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" name="Google Shape;2604;p47"/>
                <p:cNvSpPr/>
                <p:nvPr/>
              </p:nvSpPr>
              <p:spPr>
                <a:xfrm>
                  <a:off x="8271710" y="3597540"/>
                  <a:ext cx="10848" cy="82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48" h="8211" extrusionOk="0">
                      <a:moveTo>
                        <a:pt x="10575" y="43"/>
                      </a:moveTo>
                      <a:lnTo>
                        <a:pt x="60" y="7874"/>
                      </a:lnTo>
                      <a:cubicBezTo>
                        <a:pt x="60" y="7874"/>
                        <a:pt x="-41" y="8056"/>
                        <a:pt x="19" y="8136"/>
                      </a:cubicBezTo>
                      <a:cubicBezTo>
                        <a:pt x="80" y="8217"/>
                        <a:pt x="201" y="8237"/>
                        <a:pt x="282" y="8177"/>
                      </a:cubicBezTo>
                      <a:lnTo>
                        <a:pt x="10797" y="326"/>
                      </a:lnTo>
                      <a:cubicBezTo>
                        <a:pt x="10797" y="326"/>
                        <a:pt x="10897" y="164"/>
                        <a:pt x="10817" y="63"/>
                      </a:cubicBezTo>
                      <a:cubicBezTo>
                        <a:pt x="10757" y="-17"/>
                        <a:pt x="10656" y="-17"/>
                        <a:pt x="10575" y="4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2605;p47"/>
                <p:cNvSpPr/>
                <p:nvPr/>
              </p:nvSpPr>
              <p:spPr>
                <a:xfrm>
                  <a:off x="8140976" y="3686355"/>
                  <a:ext cx="26907" cy="3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07" h="33029" extrusionOk="0">
                      <a:moveTo>
                        <a:pt x="26854" y="32727"/>
                      </a:moveTo>
                      <a:cubicBezTo>
                        <a:pt x="25966" y="31637"/>
                        <a:pt x="25138" y="30527"/>
                        <a:pt x="24250" y="29457"/>
                      </a:cubicBezTo>
                      <a:cubicBezTo>
                        <a:pt x="20658" y="25138"/>
                        <a:pt x="16984" y="20961"/>
                        <a:pt x="13513" y="16621"/>
                      </a:cubicBezTo>
                      <a:cubicBezTo>
                        <a:pt x="9174" y="11192"/>
                        <a:pt x="4936" y="5703"/>
                        <a:pt x="617" y="132"/>
                      </a:cubicBezTo>
                      <a:cubicBezTo>
                        <a:pt x="496" y="-9"/>
                        <a:pt x="294" y="-49"/>
                        <a:pt x="132" y="72"/>
                      </a:cubicBezTo>
                      <a:cubicBezTo>
                        <a:pt x="-9" y="193"/>
                        <a:pt x="-49" y="415"/>
                        <a:pt x="72" y="556"/>
                      </a:cubicBezTo>
                      <a:cubicBezTo>
                        <a:pt x="5198" y="7277"/>
                        <a:pt x="10203" y="13917"/>
                        <a:pt x="15471" y="20436"/>
                      </a:cubicBezTo>
                      <a:cubicBezTo>
                        <a:pt x="17933" y="23463"/>
                        <a:pt x="20355" y="26531"/>
                        <a:pt x="23039" y="29417"/>
                      </a:cubicBezTo>
                      <a:cubicBezTo>
                        <a:pt x="24170" y="30648"/>
                        <a:pt x="25381" y="31799"/>
                        <a:pt x="26591" y="32969"/>
                      </a:cubicBezTo>
                      <a:cubicBezTo>
                        <a:pt x="26672" y="33050"/>
                        <a:pt x="26773" y="33050"/>
                        <a:pt x="26854" y="32969"/>
                      </a:cubicBezTo>
                      <a:cubicBezTo>
                        <a:pt x="26915" y="32888"/>
                        <a:pt x="26935" y="32787"/>
                        <a:pt x="26854" y="3270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2606;p47"/>
                <p:cNvSpPr/>
                <p:nvPr/>
              </p:nvSpPr>
              <p:spPr>
                <a:xfrm>
                  <a:off x="8152160" y="3684259"/>
                  <a:ext cx="10319" cy="9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9026" extrusionOk="0">
                      <a:moveTo>
                        <a:pt x="10261" y="8707"/>
                      </a:moveTo>
                      <a:cubicBezTo>
                        <a:pt x="9091" y="7537"/>
                        <a:pt x="8263" y="6649"/>
                        <a:pt x="7516" y="5983"/>
                      </a:cubicBezTo>
                      <a:cubicBezTo>
                        <a:pt x="5357" y="4005"/>
                        <a:pt x="4489" y="3420"/>
                        <a:pt x="694" y="110"/>
                      </a:cubicBezTo>
                      <a:cubicBezTo>
                        <a:pt x="513" y="-52"/>
                        <a:pt x="251" y="-32"/>
                        <a:pt x="110" y="150"/>
                      </a:cubicBezTo>
                      <a:cubicBezTo>
                        <a:pt x="-52" y="311"/>
                        <a:pt x="-32" y="594"/>
                        <a:pt x="150" y="755"/>
                      </a:cubicBezTo>
                      <a:cubicBezTo>
                        <a:pt x="3904" y="4126"/>
                        <a:pt x="4630" y="4893"/>
                        <a:pt x="6911" y="6709"/>
                      </a:cubicBezTo>
                      <a:cubicBezTo>
                        <a:pt x="7698" y="7335"/>
                        <a:pt x="8687" y="8001"/>
                        <a:pt x="10039" y="8990"/>
                      </a:cubicBezTo>
                      <a:cubicBezTo>
                        <a:pt x="10100" y="9050"/>
                        <a:pt x="10221" y="9030"/>
                        <a:pt x="10281" y="8970"/>
                      </a:cubicBezTo>
                      <a:cubicBezTo>
                        <a:pt x="10342" y="8889"/>
                        <a:pt x="10322" y="8768"/>
                        <a:pt x="10281" y="872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9" name="Google Shape;2607;p47"/>
                <p:cNvGrpSpPr/>
                <p:nvPr/>
              </p:nvGrpSpPr>
              <p:grpSpPr>
                <a:xfrm>
                  <a:off x="8106455" y="3696959"/>
                  <a:ext cx="89275" cy="81442"/>
                  <a:chOff x="8106455" y="3696959"/>
                  <a:chExt cx="89275" cy="81442"/>
                </a:xfrm>
              </p:grpSpPr>
              <p:grpSp>
                <p:nvGrpSpPr>
                  <p:cNvPr id="20" name="Google Shape;2608;p47"/>
                  <p:cNvGrpSpPr/>
                  <p:nvPr/>
                </p:nvGrpSpPr>
                <p:grpSpPr>
                  <a:xfrm>
                    <a:off x="8137227" y="3696959"/>
                    <a:ext cx="58503" cy="55491"/>
                    <a:chOff x="8137227" y="3696959"/>
                    <a:chExt cx="58503" cy="55491"/>
                  </a:xfrm>
                </p:grpSpPr>
                <p:grpSp>
                  <p:nvGrpSpPr>
                    <p:cNvPr id="35" name="Google Shape;2609;p47"/>
                    <p:cNvGrpSpPr/>
                    <p:nvPr/>
                  </p:nvGrpSpPr>
                  <p:grpSpPr>
                    <a:xfrm>
                      <a:off x="8137227" y="3696959"/>
                      <a:ext cx="58503" cy="55491"/>
                      <a:chOff x="8137227" y="3696959"/>
                      <a:chExt cx="58503" cy="55491"/>
                    </a:xfrm>
                  </p:grpSpPr>
                  <p:sp>
                    <p:nvSpPr>
                      <p:cNvPr id="37" name="Google Shape;2610;p47"/>
                      <p:cNvSpPr/>
                      <p:nvPr/>
                    </p:nvSpPr>
                    <p:spPr>
                      <a:xfrm>
                        <a:off x="8137227" y="3696959"/>
                        <a:ext cx="58503" cy="5549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8503" h="55491" extrusionOk="0">
                            <a:moveTo>
                              <a:pt x="26123" y="13990"/>
                            </a:moveTo>
                            <a:cubicBezTo>
                              <a:pt x="20915" y="6361"/>
                              <a:pt x="14659" y="1315"/>
                              <a:pt x="12196" y="2768"/>
                            </a:cubicBezTo>
                            <a:cubicBezTo>
                              <a:pt x="9734" y="4221"/>
                              <a:pt x="11934" y="11588"/>
                              <a:pt x="17141" y="19237"/>
                            </a:cubicBezTo>
                            <a:cubicBezTo>
                              <a:pt x="8221" y="16896"/>
                              <a:pt x="531" y="17279"/>
                              <a:pt x="26" y="20085"/>
                            </a:cubicBezTo>
                            <a:cubicBezTo>
                              <a:pt x="-478" y="22890"/>
                              <a:pt x="6324" y="27108"/>
                              <a:pt x="15284" y="29450"/>
                            </a:cubicBezTo>
                            <a:cubicBezTo>
                              <a:pt x="7857" y="33769"/>
                              <a:pt x="3236" y="39359"/>
                              <a:pt x="4971" y="41902"/>
                            </a:cubicBezTo>
                            <a:cubicBezTo>
                              <a:pt x="6707" y="44445"/>
                              <a:pt x="14154" y="43012"/>
                              <a:pt x="21582" y="38673"/>
                            </a:cubicBezTo>
                            <a:cubicBezTo>
                              <a:pt x="20007" y="47129"/>
                              <a:pt x="21178" y="54637"/>
                              <a:pt x="24145" y="55424"/>
                            </a:cubicBezTo>
                            <a:cubicBezTo>
                              <a:pt x="27132" y="56211"/>
                              <a:pt x="30805" y="49975"/>
                              <a:pt x="32359" y="41519"/>
                            </a:cubicBezTo>
                            <a:cubicBezTo>
                              <a:pt x="37566" y="49168"/>
                              <a:pt x="43823" y="54173"/>
                              <a:pt x="46305" y="52740"/>
                            </a:cubicBezTo>
                            <a:cubicBezTo>
                              <a:pt x="48787" y="51307"/>
                              <a:pt x="46547" y="43920"/>
                              <a:pt x="41340" y="36291"/>
                            </a:cubicBezTo>
                            <a:cubicBezTo>
                              <a:pt x="50261" y="38633"/>
                              <a:pt x="57950" y="38249"/>
                              <a:pt x="58475" y="35423"/>
                            </a:cubicBezTo>
                            <a:cubicBezTo>
                              <a:pt x="59000" y="32598"/>
                              <a:pt x="52158" y="28420"/>
                              <a:pt x="43217" y="26059"/>
                            </a:cubicBezTo>
                            <a:cubicBezTo>
                              <a:pt x="50644" y="21740"/>
                              <a:pt x="55246" y="16149"/>
                              <a:pt x="53510" y="13606"/>
                            </a:cubicBezTo>
                            <a:cubicBezTo>
                              <a:pt x="51774" y="11063"/>
                              <a:pt x="44347" y="12496"/>
                              <a:pt x="36920" y="16815"/>
                            </a:cubicBezTo>
                            <a:cubicBezTo>
                              <a:pt x="38474" y="8359"/>
                              <a:pt x="37323" y="851"/>
                              <a:pt x="34357" y="64"/>
                            </a:cubicBezTo>
                            <a:cubicBezTo>
                              <a:pt x="31370" y="-703"/>
                              <a:pt x="27677" y="5513"/>
                              <a:pt x="26123" y="13969"/>
                            </a:cubicBezTo>
                            <a:close/>
                          </a:path>
                        </a:pathLst>
                      </a:custGeom>
                      <a:solidFill>
                        <a:schemeClr val="l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grpSp>
                    <p:nvGrpSpPr>
                      <p:cNvPr id="38" name="Google Shape;2611;p47"/>
                      <p:cNvGrpSpPr/>
                      <p:nvPr/>
                    </p:nvGrpSpPr>
                    <p:grpSpPr>
                      <a:xfrm>
                        <a:off x="8143417" y="3706506"/>
                        <a:ext cx="42136" cy="34332"/>
                        <a:chOff x="8143417" y="3706506"/>
                        <a:chExt cx="42136" cy="34332"/>
                      </a:xfrm>
                    </p:grpSpPr>
                    <p:sp>
                      <p:nvSpPr>
                        <p:cNvPr id="39" name="Google Shape;2612;p47"/>
                        <p:cNvSpPr/>
                        <p:nvPr/>
                      </p:nvSpPr>
                      <p:spPr>
                        <a:xfrm>
                          <a:off x="8154291" y="3706633"/>
                          <a:ext cx="12065" cy="1780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2065" h="17807" extrusionOk="0">
                              <a:moveTo>
                                <a:pt x="37" y="481"/>
                              </a:moveTo>
                              <a:lnTo>
                                <a:pt x="11743" y="17737"/>
                              </a:lnTo>
                              <a:cubicBezTo>
                                <a:pt x="11743" y="17737"/>
                                <a:pt x="11904" y="17838"/>
                                <a:pt x="11985" y="17798"/>
                              </a:cubicBezTo>
                              <a:cubicBezTo>
                                <a:pt x="12066" y="17757"/>
                                <a:pt x="12086" y="17636"/>
                                <a:pt x="12046" y="17555"/>
                              </a:cubicBezTo>
                              <a:cubicBezTo>
                                <a:pt x="10330" y="14568"/>
                                <a:pt x="8615" y="11501"/>
                                <a:pt x="6697" y="8574"/>
                              </a:cubicBezTo>
                              <a:cubicBezTo>
                                <a:pt x="4780" y="5648"/>
                                <a:pt x="2681" y="2842"/>
                                <a:pt x="542" y="118"/>
                              </a:cubicBezTo>
                              <a:cubicBezTo>
                                <a:pt x="441" y="-3"/>
                                <a:pt x="239" y="-44"/>
                                <a:pt x="117" y="57"/>
                              </a:cubicBezTo>
                              <a:cubicBezTo>
                                <a:pt x="-3" y="158"/>
                                <a:pt x="-44" y="360"/>
                                <a:pt x="57" y="48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dk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45700" rIns="91425" bIns="45700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800">
                            <a:solidFill>
                              <a:srgbClr val="000000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p:txBody>
                    </p:sp>
                    <p:sp>
                      <p:nvSpPr>
                        <p:cNvPr id="40" name="Google Shape;2613;p47"/>
                        <p:cNvSpPr/>
                        <p:nvPr/>
                      </p:nvSpPr>
                      <p:spPr>
                        <a:xfrm>
                          <a:off x="8166619" y="3706506"/>
                          <a:ext cx="3055" cy="17298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3055" h="17298" extrusionOk="0">
                              <a:moveTo>
                                <a:pt x="2503" y="245"/>
                              </a:moveTo>
                              <a:cubicBezTo>
                                <a:pt x="1978" y="3010"/>
                                <a:pt x="1211" y="5734"/>
                                <a:pt x="727" y="8520"/>
                              </a:cubicBezTo>
                              <a:cubicBezTo>
                                <a:pt x="242" y="11305"/>
                                <a:pt x="40" y="14150"/>
                                <a:pt x="0" y="16996"/>
                              </a:cubicBezTo>
                              <a:cubicBezTo>
                                <a:pt x="0" y="17158"/>
                                <a:pt x="101" y="17279"/>
                                <a:pt x="263" y="17299"/>
                              </a:cubicBezTo>
                              <a:cubicBezTo>
                                <a:pt x="424" y="17299"/>
                                <a:pt x="545" y="17198"/>
                                <a:pt x="565" y="17036"/>
                              </a:cubicBezTo>
                              <a:lnTo>
                                <a:pt x="3048" y="326"/>
                              </a:lnTo>
                              <a:cubicBezTo>
                                <a:pt x="3088" y="164"/>
                                <a:pt x="2967" y="23"/>
                                <a:pt x="2806" y="3"/>
                              </a:cubicBezTo>
                              <a:cubicBezTo>
                                <a:pt x="2664" y="-18"/>
                                <a:pt x="2523" y="83"/>
                                <a:pt x="2503" y="225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dk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45700" rIns="91425" bIns="45700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800">
                            <a:solidFill>
                              <a:srgbClr val="000000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p:txBody>
                    </p:sp>
                    <p:sp>
                      <p:nvSpPr>
                        <p:cNvPr id="41" name="Google Shape;2614;p47"/>
                        <p:cNvSpPr/>
                        <p:nvPr/>
                      </p:nvSpPr>
                      <p:spPr>
                        <a:xfrm>
                          <a:off x="8166187" y="3715119"/>
                          <a:ext cx="15838" cy="83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5838" h="8317" extrusionOk="0">
                              <a:moveTo>
                                <a:pt x="15448" y="68"/>
                              </a:moveTo>
                              <a:lnTo>
                                <a:pt x="7193" y="3781"/>
                              </a:lnTo>
                              <a:lnTo>
                                <a:pt x="89" y="7999"/>
                              </a:lnTo>
                              <a:cubicBezTo>
                                <a:pt x="89" y="7999"/>
                                <a:pt x="-32" y="8141"/>
                                <a:pt x="8" y="8221"/>
                              </a:cubicBezTo>
                              <a:cubicBezTo>
                                <a:pt x="49" y="8302"/>
                                <a:pt x="150" y="8342"/>
                                <a:pt x="230" y="8302"/>
                              </a:cubicBezTo>
                              <a:lnTo>
                                <a:pt x="7577" y="4488"/>
                              </a:lnTo>
                              <a:lnTo>
                                <a:pt x="15690" y="532"/>
                              </a:lnTo>
                              <a:cubicBezTo>
                                <a:pt x="15831" y="471"/>
                                <a:pt x="15872" y="290"/>
                                <a:pt x="15811" y="148"/>
                              </a:cubicBezTo>
                              <a:cubicBezTo>
                                <a:pt x="15730" y="7"/>
                                <a:pt x="15569" y="-33"/>
                                <a:pt x="15427" y="27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dk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45700" rIns="91425" bIns="45700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800">
                            <a:solidFill>
                              <a:srgbClr val="000000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p:txBody>
                    </p:sp>
                    <p:sp>
                      <p:nvSpPr>
                        <p:cNvPr id="42" name="Google Shape;2615;p47"/>
                        <p:cNvSpPr/>
                        <p:nvPr/>
                      </p:nvSpPr>
                      <p:spPr>
                        <a:xfrm>
                          <a:off x="8169942" y="3726002"/>
                          <a:ext cx="15611" cy="299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5611" h="2997" extrusionOk="0">
                              <a:moveTo>
                                <a:pt x="15407" y="2202"/>
                              </a:moveTo>
                              <a:cubicBezTo>
                                <a:pt x="15286" y="2081"/>
                                <a:pt x="15286" y="2001"/>
                                <a:pt x="15145" y="1920"/>
                              </a:cubicBezTo>
                              <a:cubicBezTo>
                                <a:pt x="14337" y="1476"/>
                                <a:pt x="13348" y="1577"/>
                                <a:pt x="12440" y="1456"/>
                              </a:cubicBezTo>
                              <a:cubicBezTo>
                                <a:pt x="8424" y="870"/>
                                <a:pt x="4387" y="527"/>
                                <a:pt x="351" y="3"/>
                              </a:cubicBezTo>
                              <a:cubicBezTo>
                                <a:pt x="189" y="-18"/>
                                <a:pt x="28" y="83"/>
                                <a:pt x="8" y="245"/>
                              </a:cubicBezTo>
                              <a:cubicBezTo>
                                <a:pt x="-33" y="406"/>
                                <a:pt x="88" y="567"/>
                                <a:pt x="250" y="588"/>
                              </a:cubicBezTo>
                              <a:cubicBezTo>
                                <a:pt x="4246" y="1294"/>
                                <a:pt x="8222" y="2001"/>
                                <a:pt x="12238" y="2606"/>
                              </a:cubicBezTo>
                              <a:cubicBezTo>
                                <a:pt x="13147" y="2747"/>
                                <a:pt x="14055" y="3131"/>
                                <a:pt x="14943" y="2949"/>
                              </a:cubicBezTo>
                              <a:cubicBezTo>
                                <a:pt x="15104" y="2929"/>
                                <a:pt x="15145" y="2848"/>
                                <a:pt x="15286" y="2768"/>
                              </a:cubicBezTo>
                              <a:cubicBezTo>
                                <a:pt x="15447" y="2788"/>
                                <a:pt x="15568" y="2687"/>
                                <a:pt x="15609" y="2546"/>
                              </a:cubicBezTo>
                              <a:cubicBezTo>
                                <a:pt x="15629" y="2404"/>
                                <a:pt x="15528" y="2243"/>
                                <a:pt x="15387" y="2223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dk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45700" rIns="91425" bIns="45700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800">
                            <a:solidFill>
                              <a:srgbClr val="000000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p:txBody>
                    </p:sp>
                    <p:sp>
                      <p:nvSpPr>
                        <p:cNvPr id="43" name="Google Shape;2616;p47"/>
                        <p:cNvSpPr/>
                        <p:nvPr/>
                      </p:nvSpPr>
                      <p:spPr>
                        <a:xfrm>
                          <a:off x="8166916" y="3726930"/>
                          <a:ext cx="10228" cy="12953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228" h="12953" extrusionOk="0">
                              <a:moveTo>
                                <a:pt x="126" y="810"/>
                              </a:moveTo>
                              <a:lnTo>
                                <a:pt x="9592" y="12819"/>
                              </a:lnTo>
                              <a:cubicBezTo>
                                <a:pt x="9713" y="12980"/>
                                <a:pt x="9955" y="13000"/>
                                <a:pt x="10097" y="12859"/>
                              </a:cubicBezTo>
                              <a:cubicBezTo>
                                <a:pt x="10238" y="12738"/>
                                <a:pt x="10278" y="12516"/>
                                <a:pt x="10157" y="12354"/>
                              </a:cubicBezTo>
                              <a:lnTo>
                                <a:pt x="833" y="144"/>
                              </a:lnTo>
                              <a:cubicBezTo>
                                <a:pt x="651" y="-38"/>
                                <a:pt x="349" y="-58"/>
                                <a:pt x="147" y="144"/>
                              </a:cubicBezTo>
                              <a:cubicBezTo>
                                <a:pt x="-35" y="326"/>
                                <a:pt x="-55" y="628"/>
                                <a:pt x="126" y="83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dk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45700" rIns="91425" bIns="45700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800">
                            <a:solidFill>
                              <a:srgbClr val="000000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p:txBody>
                    </p:sp>
                    <p:sp>
                      <p:nvSpPr>
                        <p:cNvPr id="44" name="Google Shape;2617;p47"/>
                        <p:cNvSpPr/>
                        <p:nvPr/>
                      </p:nvSpPr>
                      <p:spPr>
                        <a:xfrm>
                          <a:off x="8163874" y="3727334"/>
                          <a:ext cx="1763" cy="1350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763" h="13504" extrusionOk="0">
                              <a:moveTo>
                                <a:pt x="1211" y="225"/>
                              </a:moveTo>
                              <a:cubicBezTo>
                                <a:pt x="848" y="2384"/>
                                <a:pt x="545" y="4524"/>
                                <a:pt x="323" y="6683"/>
                              </a:cubicBezTo>
                              <a:cubicBezTo>
                                <a:pt x="121" y="8842"/>
                                <a:pt x="0" y="11002"/>
                                <a:pt x="0" y="13202"/>
                              </a:cubicBezTo>
                              <a:cubicBezTo>
                                <a:pt x="0" y="13363"/>
                                <a:pt x="141" y="13505"/>
                                <a:pt x="303" y="13505"/>
                              </a:cubicBezTo>
                              <a:cubicBezTo>
                                <a:pt x="484" y="13505"/>
                                <a:pt x="605" y="13363"/>
                                <a:pt x="605" y="13202"/>
                              </a:cubicBezTo>
                              <a:cubicBezTo>
                                <a:pt x="605" y="11022"/>
                                <a:pt x="706" y="8863"/>
                                <a:pt x="908" y="6744"/>
                              </a:cubicBezTo>
                              <a:cubicBezTo>
                                <a:pt x="1110" y="4604"/>
                                <a:pt x="1392" y="2465"/>
                                <a:pt x="1756" y="326"/>
                              </a:cubicBezTo>
                              <a:cubicBezTo>
                                <a:pt x="1796" y="164"/>
                                <a:pt x="1675" y="23"/>
                                <a:pt x="1534" y="3"/>
                              </a:cubicBezTo>
                              <a:cubicBezTo>
                                <a:pt x="1392" y="-17"/>
                                <a:pt x="1251" y="83"/>
                                <a:pt x="1211" y="225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dk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45700" rIns="91425" bIns="45700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800">
                            <a:solidFill>
                              <a:srgbClr val="000000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p:txBody>
                    </p:sp>
                    <p:sp>
                      <p:nvSpPr>
                        <p:cNvPr id="45" name="Google Shape;2618;p47"/>
                        <p:cNvSpPr/>
                        <p:nvPr/>
                      </p:nvSpPr>
                      <p:spPr>
                        <a:xfrm>
                          <a:off x="8151703" y="3726022"/>
                          <a:ext cx="12914" cy="888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2914" h="8884" extrusionOk="0">
                              <a:moveTo>
                                <a:pt x="12515" y="104"/>
                              </a:moveTo>
                              <a:cubicBezTo>
                                <a:pt x="12333" y="64"/>
                                <a:pt x="12313" y="-17"/>
                                <a:pt x="12131" y="3"/>
                              </a:cubicBezTo>
                              <a:cubicBezTo>
                                <a:pt x="11243" y="84"/>
                                <a:pt x="10517" y="810"/>
                                <a:pt x="9729" y="1295"/>
                              </a:cubicBezTo>
                              <a:cubicBezTo>
                                <a:pt x="6359" y="3394"/>
                                <a:pt x="3372" y="6138"/>
                                <a:pt x="123" y="8379"/>
                              </a:cubicBezTo>
                              <a:cubicBezTo>
                                <a:pt x="2" y="8460"/>
                                <a:pt x="-39" y="8641"/>
                                <a:pt x="42" y="8762"/>
                              </a:cubicBezTo>
                              <a:cubicBezTo>
                                <a:pt x="123" y="8883"/>
                                <a:pt x="304" y="8924"/>
                                <a:pt x="446" y="8843"/>
                              </a:cubicBezTo>
                              <a:lnTo>
                                <a:pt x="12757" y="588"/>
                              </a:lnTo>
                              <a:cubicBezTo>
                                <a:pt x="12898" y="528"/>
                                <a:pt x="12959" y="346"/>
                                <a:pt x="12878" y="225"/>
                              </a:cubicBezTo>
                              <a:cubicBezTo>
                                <a:pt x="12817" y="84"/>
                                <a:pt x="12636" y="43"/>
                                <a:pt x="12494" y="104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dk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45700" rIns="91425" bIns="45700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800">
                            <a:solidFill>
                              <a:srgbClr val="000000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p:txBody>
                    </p:sp>
                    <p:sp>
                      <p:nvSpPr>
                        <p:cNvPr id="46" name="Google Shape;2619;p47"/>
                        <p:cNvSpPr/>
                        <p:nvPr/>
                      </p:nvSpPr>
                      <p:spPr>
                        <a:xfrm>
                          <a:off x="8143417" y="3717432"/>
                          <a:ext cx="19662" cy="6798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9662" h="6798" extrusionOk="0">
                              <a:moveTo>
                                <a:pt x="19469" y="6271"/>
                              </a:moveTo>
                              <a:cubicBezTo>
                                <a:pt x="17591" y="5525"/>
                                <a:pt x="15714" y="4758"/>
                                <a:pt x="13797" y="4112"/>
                              </a:cubicBezTo>
                              <a:cubicBezTo>
                                <a:pt x="9337" y="2618"/>
                                <a:pt x="4776" y="1468"/>
                                <a:pt x="295" y="15"/>
                              </a:cubicBezTo>
                              <a:cubicBezTo>
                                <a:pt x="174" y="-26"/>
                                <a:pt x="53" y="15"/>
                                <a:pt x="12" y="156"/>
                              </a:cubicBezTo>
                              <a:cubicBezTo>
                                <a:pt x="-28" y="277"/>
                                <a:pt x="33" y="398"/>
                                <a:pt x="154" y="439"/>
                              </a:cubicBezTo>
                              <a:lnTo>
                                <a:pt x="19287" y="6776"/>
                              </a:lnTo>
                              <a:cubicBezTo>
                                <a:pt x="19428" y="6837"/>
                                <a:pt x="19589" y="6776"/>
                                <a:pt x="19650" y="6614"/>
                              </a:cubicBezTo>
                              <a:cubicBezTo>
                                <a:pt x="19690" y="6473"/>
                                <a:pt x="19630" y="6312"/>
                                <a:pt x="19489" y="625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dk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45700" rIns="91425" bIns="45700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800">
                            <a:solidFill>
                              <a:srgbClr val="000000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36" name="Google Shape;2620;p47"/>
                    <p:cNvSpPr/>
                    <p:nvPr/>
                  </p:nvSpPr>
                  <p:spPr>
                    <a:xfrm rot="-3261743">
                      <a:off x="8160058" y="3717908"/>
                      <a:ext cx="13195" cy="1464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199" h="14652" extrusionOk="0">
                          <a:moveTo>
                            <a:pt x="13199" y="7327"/>
                          </a:moveTo>
                          <a:cubicBezTo>
                            <a:pt x="13199" y="11373"/>
                            <a:pt x="10244" y="14653"/>
                            <a:pt x="6600" y="14653"/>
                          </a:cubicBezTo>
                          <a:cubicBezTo>
                            <a:pt x="2955" y="14653"/>
                            <a:pt x="0" y="11373"/>
                            <a:pt x="0" y="7327"/>
                          </a:cubicBezTo>
                          <a:cubicBezTo>
                            <a:pt x="0" y="3280"/>
                            <a:pt x="2955" y="0"/>
                            <a:pt x="6600" y="0"/>
                          </a:cubicBezTo>
                          <a:cubicBezTo>
                            <a:pt x="10244" y="0"/>
                            <a:pt x="13199" y="3280"/>
                            <a:pt x="13199" y="7327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21" name="Google Shape;2621;p47"/>
                  <p:cNvGrpSpPr/>
                  <p:nvPr/>
                </p:nvGrpSpPr>
                <p:grpSpPr>
                  <a:xfrm>
                    <a:off x="8106455" y="3700311"/>
                    <a:ext cx="32635" cy="27654"/>
                    <a:chOff x="8106455" y="3700311"/>
                    <a:chExt cx="32635" cy="27654"/>
                  </a:xfrm>
                </p:grpSpPr>
                <p:grpSp>
                  <p:nvGrpSpPr>
                    <p:cNvPr id="29" name="Google Shape;2622;p47"/>
                    <p:cNvGrpSpPr/>
                    <p:nvPr/>
                  </p:nvGrpSpPr>
                  <p:grpSpPr>
                    <a:xfrm>
                      <a:off x="8106455" y="3718569"/>
                      <a:ext cx="32635" cy="9396"/>
                      <a:chOff x="8106455" y="3718569"/>
                      <a:chExt cx="32635" cy="9396"/>
                    </a:xfrm>
                  </p:grpSpPr>
                  <p:sp>
                    <p:nvSpPr>
                      <p:cNvPr id="33" name="Google Shape;2623;p47"/>
                      <p:cNvSpPr/>
                      <p:nvPr/>
                    </p:nvSpPr>
                    <p:spPr>
                      <a:xfrm>
                        <a:off x="8110471" y="3718569"/>
                        <a:ext cx="26096" cy="939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096" h="9396" extrusionOk="0">
                            <a:moveTo>
                              <a:pt x="0" y="6205"/>
                            </a:moveTo>
                            <a:cubicBezTo>
                              <a:pt x="0" y="6205"/>
                              <a:pt x="12877" y="-6147"/>
                              <a:pt x="26096" y="4004"/>
                            </a:cubicBezTo>
                            <a:cubicBezTo>
                              <a:pt x="26096" y="4004"/>
                              <a:pt x="14673" y="14499"/>
                              <a:pt x="0" y="6205"/>
                            </a:cubicBezTo>
                            <a:close/>
                          </a:path>
                        </a:pathLst>
                      </a:custGeom>
                      <a:solidFill>
                        <a:schemeClr val="lt2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4" name="Google Shape;2624;p47"/>
                      <p:cNvSpPr/>
                      <p:nvPr/>
                    </p:nvSpPr>
                    <p:spPr>
                      <a:xfrm>
                        <a:off x="8106455" y="3721695"/>
                        <a:ext cx="32635" cy="352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2635" h="3529" extrusionOk="0">
                            <a:moveTo>
                              <a:pt x="32575" y="294"/>
                            </a:moveTo>
                            <a:cubicBezTo>
                              <a:pt x="32454" y="152"/>
                              <a:pt x="32575" y="152"/>
                              <a:pt x="32413" y="72"/>
                            </a:cubicBezTo>
                            <a:cubicBezTo>
                              <a:pt x="32070" y="-90"/>
                              <a:pt x="31646" y="72"/>
                              <a:pt x="31243" y="72"/>
                            </a:cubicBezTo>
                            <a:cubicBezTo>
                              <a:pt x="30092" y="132"/>
                              <a:pt x="28942" y="233"/>
                              <a:pt x="27791" y="334"/>
                            </a:cubicBezTo>
                            <a:cubicBezTo>
                              <a:pt x="25107" y="556"/>
                              <a:pt x="22423" y="819"/>
                              <a:pt x="19739" y="1081"/>
                            </a:cubicBezTo>
                            <a:cubicBezTo>
                              <a:pt x="16086" y="1444"/>
                              <a:pt x="12433" y="1848"/>
                              <a:pt x="8800" y="2251"/>
                            </a:cubicBezTo>
                            <a:cubicBezTo>
                              <a:pt x="7246" y="2433"/>
                              <a:pt x="5692" y="2615"/>
                              <a:pt x="4117" y="2776"/>
                            </a:cubicBezTo>
                            <a:cubicBezTo>
                              <a:pt x="2806" y="2897"/>
                              <a:pt x="1514" y="3018"/>
                              <a:pt x="202" y="3119"/>
                            </a:cubicBezTo>
                            <a:cubicBezTo>
                              <a:pt x="101" y="3119"/>
                              <a:pt x="0" y="3220"/>
                              <a:pt x="0" y="3321"/>
                            </a:cubicBezTo>
                            <a:cubicBezTo>
                              <a:pt x="0" y="3422"/>
                              <a:pt x="101" y="3523"/>
                              <a:pt x="202" y="3523"/>
                            </a:cubicBezTo>
                            <a:cubicBezTo>
                              <a:pt x="2826" y="3543"/>
                              <a:pt x="5450" y="3523"/>
                              <a:pt x="8073" y="3341"/>
                            </a:cubicBezTo>
                            <a:cubicBezTo>
                              <a:pt x="11989" y="3099"/>
                              <a:pt x="15904" y="2635"/>
                              <a:pt x="19819" y="2292"/>
                            </a:cubicBezTo>
                            <a:cubicBezTo>
                              <a:pt x="22806" y="2009"/>
                              <a:pt x="25813" y="1868"/>
                              <a:pt x="28780" y="1464"/>
                            </a:cubicBezTo>
                            <a:cubicBezTo>
                              <a:pt x="29810" y="1323"/>
                              <a:pt x="30839" y="1182"/>
                              <a:pt x="31828" y="919"/>
                            </a:cubicBezTo>
                            <a:cubicBezTo>
                              <a:pt x="32030" y="859"/>
                              <a:pt x="32272" y="859"/>
                              <a:pt x="32433" y="718"/>
                            </a:cubicBezTo>
                            <a:cubicBezTo>
                              <a:pt x="32555" y="596"/>
                              <a:pt x="32474" y="617"/>
                              <a:pt x="32555" y="455"/>
                            </a:cubicBezTo>
                            <a:cubicBezTo>
                              <a:pt x="32595" y="455"/>
                              <a:pt x="32635" y="395"/>
                              <a:pt x="32635" y="354"/>
                            </a:cubicBezTo>
                            <a:cubicBezTo>
                              <a:pt x="32635" y="314"/>
                              <a:pt x="32575" y="274"/>
                              <a:pt x="32534" y="274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grpSp>
                  <p:nvGrpSpPr>
                    <p:cNvPr id="30" name="Google Shape;2625;p47"/>
                    <p:cNvGrpSpPr/>
                    <p:nvPr/>
                  </p:nvGrpSpPr>
                  <p:grpSpPr>
                    <a:xfrm>
                      <a:off x="8110652" y="3700311"/>
                      <a:ext cx="25721" cy="17480"/>
                      <a:chOff x="8110652" y="3700311"/>
                      <a:chExt cx="25721" cy="17480"/>
                    </a:xfrm>
                  </p:grpSpPr>
                  <p:sp>
                    <p:nvSpPr>
                      <p:cNvPr id="31" name="Google Shape;2626;p47"/>
                      <p:cNvSpPr/>
                      <p:nvPr/>
                    </p:nvSpPr>
                    <p:spPr>
                      <a:xfrm>
                        <a:off x="8113761" y="3702541"/>
                        <a:ext cx="20344" cy="1389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0344" h="13899" extrusionOk="0">
                            <a:moveTo>
                              <a:pt x="0" y="12"/>
                            </a:moveTo>
                            <a:cubicBezTo>
                              <a:pt x="0" y="12"/>
                              <a:pt x="19799" y="-917"/>
                              <a:pt x="20344" y="13897"/>
                            </a:cubicBezTo>
                            <a:cubicBezTo>
                              <a:pt x="20344" y="13897"/>
                              <a:pt x="3169" y="14422"/>
                              <a:pt x="0" y="12"/>
                            </a:cubicBezTo>
                            <a:close/>
                          </a:path>
                        </a:pathLst>
                      </a:custGeom>
                      <a:solidFill>
                        <a:schemeClr val="lt2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32" name="Google Shape;2627;p47"/>
                      <p:cNvSpPr/>
                      <p:nvPr/>
                    </p:nvSpPr>
                    <p:spPr>
                      <a:xfrm>
                        <a:off x="8110652" y="3700311"/>
                        <a:ext cx="25721" cy="1748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721" h="17480" extrusionOk="0">
                            <a:moveTo>
                              <a:pt x="25673" y="17156"/>
                            </a:moveTo>
                            <a:cubicBezTo>
                              <a:pt x="25673" y="16954"/>
                              <a:pt x="25774" y="17075"/>
                              <a:pt x="25673" y="16894"/>
                            </a:cubicBezTo>
                            <a:cubicBezTo>
                              <a:pt x="25512" y="16551"/>
                              <a:pt x="25108" y="16429"/>
                              <a:pt x="24825" y="16207"/>
                            </a:cubicBezTo>
                            <a:cubicBezTo>
                              <a:pt x="23938" y="15562"/>
                              <a:pt x="23029" y="14956"/>
                              <a:pt x="22141" y="14351"/>
                            </a:cubicBezTo>
                            <a:cubicBezTo>
                              <a:pt x="20022" y="12918"/>
                              <a:pt x="17903" y="11505"/>
                              <a:pt x="15784" y="10112"/>
                            </a:cubicBezTo>
                            <a:cubicBezTo>
                              <a:pt x="12898" y="8235"/>
                              <a:pt x="9991" y="6358"/>
                              <a:pt x="7105" y="4502"/>
                            </a:cubicBezTo>
                            <a:cubicBezTo>
                              <a:pt x="5854" y="3694"/>
                              <a:pt x="4603" y="2927"/>
                              <a:pt x="3371" y="2120"/>
                            </a:cubicBezTo>
                            <a:cubicBezTo>
                              <a:pt x="2342" y="1434"/>
                              <a:pt x="1333" y="748"/>
                              <a:pt x="324" y="41"/>
                            </a:cubicBezTo>
                            <a:cubicBezTo>
                              <a:pt x="243" y="-19"/>
                              <a:pt x="102" y="-19"/>
                              <a:pt x="41" y="82"/>
                            </a:cubicBezTo>
                            <a:cubicBezTo>
                              <a:pt x="-19" y="162"/>
                              <a:pt x="-19" y="304"/>
                              <a:pt x="82" y="364"/>
                            </a:cubicBezTo>
                            <a:cubicBezTo>
                              <a:pt x="1938" y="1959"/>
                              <a:pt x="3876" y="3493"/>
                              <a:pt x="5914" y="4946"/>
                            </a:cubicBezTo>
                            <a:cubicBezTo>
                              <a:pt x="8901" y="7085"/>
                              <a:pt x="12070" y="9063"/>
                              <a:pt x="15118" y="11142"/>
                            </a:cubicBezTo>
                            <a:cubicBezTo>
                              <a:pt x="17479" y="12716"/>
                              <a:pt x="19739" y="14411"/>
                              <a:pt x="22202" y="15885"/>
                            </a:cubicBezTo>
                            <a:cubicBezTo>
                              <a:pt x="23029" y="16389"/>
                              <a:pt x="23877" y="16894"/>
                              <a:pt x="24785" y="17277"/>
                            </a:cubicBezTo>
                            <a:cubicBezTo>
                              <a:pt x="24967" y="17358"/>
                              <a:pt x="25148" y="17499"/>
                              <a:pt x="25350" y="17479"/>
                            </a:cubicBezTo>
                            <a:cubicBezTo>
                              <a:pt x="25532" y="17479"/>
                              <a:pt x="25431" y="17438"/>
                              <a:pt x="25592" y="17338"/>
                            </a:cubicBezTo>
                            <a:cubicBezTo>
                              <a:pt x="25633" y="17358"/>
                              <a:pt x="25693" y="17338"/>
                              <a:pt x="25713" y="17297"/>
                            </a:cubicBezTo>
                            <a:cubicBezTo>
                              <a:pt x="25734" y="17257"/>
                              <a:pt x="25713" y="17196"/>
                              <a:pt x="25673" y="17176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</p:grpSp>
              <p:grpSp>
                <p:nvGrpSpPr>
                  <p:cNvPr id="22" name="Google Shape;2628;p47"/>
                  <p:cNvGrpSpPr/>
                  <p:nvPr/>
                </p:nvGrpSpPr>
                <p:grpSpPr>
                  <a:xfrm>
                    <a:off x="8150500" y="3751031"/>
                    <a:ext cx="24372" cy="27370"/>
                    <a:chOff x="8150500" y="3751031"/>
                    <a:chExt cx="24372" cy="27370"/>
                  </a:xfrm>
                </p:grpSpPr>
                <p:grpSp>
                  <p:nvGrpSpPr>
                    <p:cNvPr id="23" name="Google Shape;2629;p47"/>
                    <p:cNvGrpSpPr/>
                    <p:nvPr/>
                  </p:nvGrpSpPr>
                  <p:grpSpPr>
                    <a:xfrm>
                      <a:off x="8164974" y="3751031"/>
                      <a:ext cx="9898" cy="27370"/>
                      <a:chOff x="8164974" y="3751031"/>
                      <a:chExt cx="9898" cy="27370"/>
                    </a:xfrm>
                  </p:grpSpPr>
                  <p:sp>
                    <p:nvSpPr>
                      <p:cNvPr id="27" name="Google Shape;2630;p47"/>
                      <p:cNvSpPr/>
                      <p:nvPr/>
                    </p:nvSpPr>
                    <p:spPr>
                      <a:xfrm>
                        <a:off x="8164974" y="3753150"/>
                        <a:ext cx="9898" cy="2185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9898" h="21857" extrusionOk="0">
                            <a:moveTo>
                              <a:pt x="8507" y="21858"/>
                            </a:moveTo>
                            <a:cubicBezTo>
                              <a:pt x="8507" y="21858"/>
                              <a:pt x="-5157" y="11282"/>
                              <a:pt x="2149" y="0"/>
                            </a:cubicBezTo>
                            <a:cubicBezTo>
                              <a:pt x="2149" y="0"/>
                              <a:pt x="13835" y="9385"/>
                              <a:pt x="8507" y="21858"/>
                            </a:cubicBezTo>
                            <a:close/>
                          </a:path>
                        </a:pathLst>
                      </a:custGeom>
                      <a:solidFill>
                        <a:schemeClr val="lt2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28" name="Google Shape;2631;p47"/>
                      <p:cNvSpPr/>
                      <p:nvPr/>
                    </p:nvSpPr>
                    <p:spPr>
                      <a:xfrm>
                        <a:off x="8165947" y="3751031"/>
                        <a:ext cx="8573" cy="2737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573" h="27370" extrusionOk="0">
                            <a:moveTo>
                              <a:pt x="208" y="101"/>
                            </a:moveTo>
                            <a:cubicBezTo>
                              <a:pt x="66" y="242"/>
                              <a:pt x="86" y="101"/>
                              <a:pt x="26" y="282"/>
                            </a:cubicBezTo>
                            <a:cubicBezTo>
                              <a:pt x="-75" y="605"/>
                              <a:pt x="147" y="949"/>
                              <a:pt x="208" y="1271"/>
                            </a:cubicBezTo>
                            <a:cubicBezTo>
                              <a:pt x="450" y="2260"/>
                              <a:pt x="732" y="3209"/>
                              <a:pt x="1015" y="4178"/>
                            </a:cubicBezTo>
                            <a:cubicBezTo>
                              <a:pt x="1661" y="6438"/>
                              <a:pt x="2367" y="8678"/>
                              <a:pt x="3053" y="10939"/>
                            </a:cubicBezTo>
                            <a:lnTo>
                              <a:pt x="8180" y="27206"/>
                            </a:lnTo>
                            <a:cubicBezTo>
                              <a:pt x="8200" y="27307"/>
                              <a:pt x="8321" y="27387"/>
                              <a:pt x="8422" y="27367"/>
                            </a:cubicBezTo>
                            <a:cubicBezTo>
                              <a:pt x="8523" y="27347"/>
                              <a:pt x="8603" y="27226"/>
                              <a:pt x="8563" y="27125"/>
                            </a:cubicBezTo>
                            <a:cubicBezTo>
                              <a:pt x="8159" y="24885"/>
                              <a:pt x="7695" y="22665"/>
                              <a:pt x="7110" y="20425"/>
                            </a:cubicBezTo>
                            <a:cubicBezTo>
                              <a:pt x="6242" y="17135"/>
                              <a:pt x="5152" y="13865"/>
                              <a:pt x="4204" y="10596"/>
                            </a:cubicBezTo>
                            <a:cubicBezTo>
                              <a:pt x="3457" y="8093"/>
                              <a:pt x="2831" y="5550"/>
                              <a:pt x="1944" y="3068"/>
                            </a:cubicBezTo>
                            <a:cubicBezTo>
                              <a:pt x="1640" y="2220"/>
                              <a:pt x="1338" y="1372"/>
                              <a:pt x="914" y="565"/>
                            </a:cubicBezTo>
                            <a:cubicBezTo>
                              <a:pt x="833" y="404"/>
                              <a:pt x="773" y="202"/>
                              <a:pt x="631" y="101"/>
                            </a:cubicBezTo>
                            <a:cubicBezTo>
                              <a:pt x="470" y="0"/>
                              <a:pt x="551" y="101"/>
                              <a:pt x="369" y="60"/>
                            </a:cubicBezTo>
                            <a:cubicBezTo>
                              <a:pt x="369" y="20"/>
                              <a:pt x="309" y="0"/>
                              <a:pt x="248" y="0"/>
                            </a:cubicBezTo>
                            <a:cubicBezTo>
                              <a:pt x="208" y="0"/>
                              <a:pt x="187" y="60"/>
                              <a:pt x="187" y="121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grpSp>
                  <p:nvGrpSpPr>
                    <p:cNvPr id="24" name="Google Shape;2632;p47"/>
                    <p:cNvGrpSpPr/>
                    <p:nvPr/>
                  </p:nvGrpSpPr>
                  <p:grpSpPr>
                    <a:xfrm>
                      <a:off x="8150500" y="3753384"/>
                      <a:ext cx="12243" cy="21939"/>
                      <a:chOff x="8150500" y="3753384"/>
                      <a:chExt cx="12243" cy="21939"/>
                    </a:xfrm>
                  </p:grpSpPr>
                  <p:sp>
                    <p:nvSpPr>
                      <p:cNvPr id="25" name="Google Shape;2633;p47"/>
                      <p:cNvSpPr/>
                      <p:nvPr/>
                    </p:nvSpPr>
                    <p:spPr>
                      <a:xfrm>
                        <a:off x="8151604" y="3755330"/>
                        <a:ext cx="10575" cy="1733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575" h="17336" extrusionOk="0">
                            <a:moveTo>
                              <a:pt x="584" y="17337"/>
                            </a:moveTo>
                            <a:cubicBezTo>
                              <a:pt x="584" y="17337"/>
                              <a:pt x="-3553" y="747"/>
                              <a:pt x="10191" y="0"/>
                            </a:cubicBezTo>
                            <a:cubicBezTo>
                              <a:pt x="10191" y="0"/>
                              <a:pt x="13521" y="14390"/>
                              <a:pt x="584" y="17337"/>
                            </a:cubicBezTo>
                            <a:close/>
                          </a:path>
                        </a:pathLst>
                      </a:custGeom>
                      <a:solidFill>
                        <a:schemeClr val="lt2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26" name="Google Shape;2634;p47"/>
                      <p:cNvSpPr/>
                      <p:nvPr/>
                    </p:nvSpPr>
                    <p:spPr>
                      <a:xfrm>
                        <a:off x="8150500" y="3753384"/>
                        <a:ext cx="12243" cy="2193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2243" h="21939" extrusionOk="0">
                            <a:moveTo>
                              <a:pt x="11881" y="69"/>
                            </a:moveTo>
                            <a:cubicBezTo>
                              <a:pt x="11659" y="69"/>
                              <a:pt x="11821" y="-32"/>
                              <a:pt x="11619" y="69"/>
                            </a:cubicBezTo>
                            <a:cubicBezTo>
                              <a:pt x="11357" y="210"/>
                              <a:pt x="11276" y="553"/>
                              <a:pt x="11114" y="795"/>
                            </a:cubicBezTo>
                            <a:cubicBezTo>
                              <a:pt x="10650" y="1542"/>
                              <a:pt x="10247" y="2309"/>
                              <a:pt x="9823" y="3076"/>
                            </a:cubicBezTo>
                            <a:cubicBezTo>
                              <a:pt x="8834" y="4872"/>
                              <a:pt x="7865" y="6688"/>
                              <a:pt x="6896" y="8485"/>
                            </a:cubicBezTo>
                            <a:cubicBezTo>
                              <a:pt x="5604" y="10927"/>
                              <a:pt x="4333" y="13409"/>
                              <a:pt x="3082" y="15871"/>
                            </a:cubicBezTo>
                            <a:cubicBezTo>
                              <a:pt x="2537" y="16941"/>
                              <a:pt x="2032" y="17991"/>
                              <a:pt x="1467" y="19040"/>
                            </a:cubicBezTo>
                            <a:cubicBezTo>
                              <a:pt x="1003" y="19928"/>
                              <a:pt x="539" y="20776"/>
                              <a:pt x="34" y="21623"/>
                            </a:cubicBezTo>
                            <a:cubicBezTo>
                              <a:pt x="-27" y="21724"/>
                              <a:pt x="-6" y="21845"/>
                              <a:pt x="95" y="21906"/>
                            </a:cubicBezTo>
                            <a:cubicBezTo>
                              <a:pt x="196" y="21966"/>
                              <a:pt x="317" y="21946"/>
                              <a:pt x="377" y="21845"/>
                            </a:cubicBezTo>
                            <a:cubicBezTo>
                              <a:pt x="1548" y="20251"/>
                              <a:pt x="2678" y="18616"/>
                              <a:pt x="3707" y="16880"/>
                            </a:cubicBezTo>
                            <a:cubicBezTo>
                              <a:pt x="5221" y="14337"/>
                              <a:pt x="6533" y="11653"/>
                              <a:pt x="7986" y="9050"/>
                            </a:cubicBezTo>
                            <a:cubicBezTo>
                              <a:pt x="9076" y="7031"/>
                              <a:pt x="10267" y="5114"/>
                              <a:pt x="11256" y="3015"/>
                            </a:cubicBezTo>
                            <a:cubicBezTo>
                              <a:pt x="11599" y="2309"/>
                              <a:pt x="11922" y="1582"/>
                              <a:pt x="12144" y="815"/>
                            </a:cubicBezTo>
                            <a:cubicBezTo>
                              <a:pt x="12184" y="654"/>
                              <a:pt x="12285" y="492"/>
                              <a:pt x="12224" y="331"/>
                            </a:cubicBezTo>
                            <a:cubicBezTo>
                              <a:pt x="12164" y="129"/>
                              <a:pt x="12184" y="291"/>
                              <a:pt x="12043" y="129"/>
                            </a:cubicBezTo>
                            <a:cubicBezTo>
                              <a:pt x="12043" y="89"/>
                              <a:pt x="12043" y="28"/>
                              <a:pt x="12002" y="8"/>
                            </a:cubicBezTo>
                            <a:cubicBezTo>
                              <a:pt x="11962" y="-12"/>
                              <a:pt x="11902" y="8"/>
                              <a:pt x="11881" y="48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</p:grpSp>
            </p:grpSp>
          </p:grpSp>
        </p:grpSp>
      </p:grpSp>
      <p:pic>
        <p:nvPicPr>
          <p:cNvPr id="229" name="Рисунок 2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811" y="1171446"/>
            <a:ext cx="4051311" cy="28434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xfrm>
            <a:off x="420005" y="494636"/>
            <a:ext cx="8342312" cy="1128602"/>
          </a:xfrm>
        </p:spPr>
        <p:txBody>
          <a:bodyPr rtlCol="0">
            <a:noAutofit/>
          </a:bodyPr>
          <a:lstStyle/>
          <a:p>
            <a:pPr eaLnBrk="1" hangingPunct="1"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Segoe Print" pitchFamily="2" charset="0"/>
              </a:rPr>
              <a:t>Игры и опыты с водой — </a:t>
            </a:r>
            <a:r>
              <a:rPr lang="ru-RU" sz="2000" b="1" dirty="0" smtClean="0">
                <a:solidFill>
                  <a:schemeClr val="tx2"/>
                </a:solidFill>
                <a:latin typeface="Segoe Print" pitchFamily="2" charset="0"/>
              </a:rPr>
              <a:t>самый доступный и зрелищный вид экспериментов</a:t>
            </a:r>
            <a:br>
              <a:rPr lang="ru-RU" sz="2000" b="1" dirty="0" smtClean="0">
                <a:solidFill>
                  <a:schemeClr val="tx2"/>
                </a:solidFill>
                <a:latin typeface="Segoe Print" pitchFamily="2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Segoe Print" pitchFamily="2" charset="0"/>
              </a:rPr>
              <a:t>учить устанавливать причинно-следственные связи.</a:t>
            </a:r>
            <a:r>
              <a:rPr lang="ru-RU" sz="2000" b="1" dirty="0" smtClean="0">
                <a:solidFill>
                  <a:schemeClr val="tx2"/>
                </a:solidFill>
              </a:rPr>
              <a:t/>
            </a:r>
            <a:br>
              <a:rPr lang="ru-RU" sz="2000" b="1" dirty="0" smtClean="0">
                <a:solidFill>
                  <a:schemeClr val="tx2"/>
                </a:solidFill>
              </a:rPr>
            </a:b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19" y="1905164"/>
            <a:ext cx="3374881" cy="25311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161" y="1905165"/>
            <a:ext cx="3770668" cy="253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88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28281" y="540762"/>
            <a:ext cx="8695217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chemeClr val="tx2">
                    <a:lumMod val="50000"/>
                  </a:schemeClr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Наглядные </a:t>
            </a:r>
            <a:r>
              <a:rPr lang="ru-RU" altLang="ru-RU" sz="1800" b="1" dirty="0" smtClean="0">
                <a:solidFill>
                  <a:schemeClr val="tx2">
                    <a:lumMod val="50000"/>
                  </a:schemeClr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приёмы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chemeClr val="tx2">
                  <a:lumMod val="75000"/>
                </a:schemeClr>
              </a:solidFill>
              <a:latin typeface="Segoe Print" panose="02000600000000000000" pitchFamily="2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Дети познают мир через образы, поэтому наглядность в любом виде деятельности, и в играх в том числе, должна быть представлена в:</a:t>
            </a:r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 </a:t>
            </a:r>
            <a:endParaRPr lang="ru-RU" altLang="ru-RU" sz="1600" b="1" dirty="0" smtClean="0">
              <a:solidFill>
                <a:schemeClr val="tx2">
                  <a:lumMod val="75000"/>
                </a:schemeClr>
              </a:solidFill>
              <a:latin typeface="Segoe Print" panose="02000600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600" b="1" dirty="0">
              <a:solidFill>
                <a:schemeClr val="tx2"/>
              </a:solidFill>
              <a:latin typeface="Segoe Print" panose="02000600000000000000" pitchFamily="2" charset="0"/>
            </a:endParaRPr>
          </a:p>
          <a:p>
            <a:pPr marL="285750" indent="-285750" eaLnBrk="1" hangingPunct="1">
              <a:spcBef>
                <a:spcPct val="0"/>
              </a:spcBef>
              <a:buFontTx/>
              <a:buChar char="-"/>
            </a:pPr>
            <a:r>
              <a:rPr lang="ru-RU" altLang="ru-RU" sz="1600" b="1" dirty="0" smtClean="0">
                <a:solidFill>
                  <a:schemeClr val="tx2"/>
                </a:solidFill>
                <a:latin typeface="Segoe Print" panose="02000600000000000000" pitchFamily="2" charset="0"/>
              </a:rPr>
              <a:t>картинках</a:t>
            </a:r>
            <a:r>
              <a:rPr lang="ru-RU" altLang="ru-RU" sz="1600" b="1" dirty="0">
                <a:solidFill>
                  <a:schemeClr val="tx2"/>
                </a:solidFill>
                <a:latin typeface="Segoe Print" panose="02000600000000000000" pitchFamily="2" charset="0"/>
              </a:rPr>
              <a:t>, иллюстрирующих тему или алгоритм выполнения игровых действий</a:t>
            </a:r>
            <a:r>
              <a:rPr lang="ru-RU" altLang="ru-RU" sz="1600" b="1" dirty="0" smtClean="0">
                <a:solidFill>
                  <a:schemeClr val="tx2"/>
                </a:solidFill>
                <a:latin typeface="Segoe Print" panose="02000600000000000000" pitchFamily="2" charset="0"/>
              </a:rPr>
              <a:t>;</a:t>
            </a:r>
          </a:p>
          <a:p>
            <a:pPr marL="285750" indent="-285750" eaLnBrk="1" hangingPunct="1">
              <a:spcBef>
                <a:spcPct val="0"/>
              </a:spcBef>
              <a:buFontTx/>
              <a:buChar char="-"/>
            </a:pPr>
            <a:endParaRPr lang="ru-RU" altLang="ru-RU" sz="1600" b="1" dirty="0">
              <a:solidFill>
                <a:schemeClr val="tx2"/>
              </a:solidFill>
              <a:latin typeface="Segoe Print" panose="02000600000000000000" pitchFamily="2" charset="0"/>
            </a:endParaRPr>
          </a:p>
          <a:p>
            <a:pPr marL="285750" indent="-285750" eaLnBrk="1" hangingPunct="1">
              <a:spcBef>
                <a:spcPct val="0"/>
              </a:spcBef>
              <a:buFontTx/>
              <a:buChar char="-"/>
            </a:pPr>
            <a:r>
              <a:rPr lang="ru-RU" altLang="ru-RU" sz="1600" b="1" dirty="0" smtClean="0">
                <a:solidFill>
                  <a:schemeClr val="tx2"/>
                </a:solidFill>
                <a:latin typeface="Segoe Print" panose="02000600000000000000" pitchFamily="2" charset="0"/>
              </a:rPr>
              <a:t>видеоматериалах</a:t>
            </a:r>
            <a:r>
              <a:rPr lang="ru-RU" altLang="ru-RU" sz="1600" b="1" dirty="0">
                <a:solidFill>
                  <a:schemeClr val="tx2"/>
                </a:solidFill>
                <a:latin typeface="Segoe Print" panose="02000600000000000000" pitchFamily="2" charset="0"/>
              </a:rPr>
              <a:t>, </a:t>
            </a:r>
            <a:r>
              <a:rPr lang="ru-RU" altLang="ru-RU" sz="1600" b="1" dirty="0" smtClean="0">
                <a:solidFill>
                  <a:schemeClr val="tx2"/>
                </a:solidFill>
                <a:latin typeface="Segoe Print" panose="02000600000000000000" pitchFamily="2" charset="0"/>
              </a:rPr>
              <a:t>презентациях;</a:t>
            </a:r>
          </a:p>
          <a:p>
            <a:pPr marL="285750" indent="-285750" eaLnBrk="1" hangingPunct="1">
              <a:spcBef>
                <a:spcPct val="0"/>
              </a:spcBef>
              <a:buFontTx/>
              <a:buChar char="-"/>
            </a:pPr>
            <a:endParaRPr lang="ru-RU" altLang="ru-RU" sz="1600" b="1" dirty="0">
              <a:solidFill>
                <a:schemeClr val="tx2"/>
              </a:solidFill>
              <a:latin typeface="Segoe Print" panose="02000600000000000000" pitchFamily="2" charset="0"/>
            </a:endParaRPr>
          </a:p>
          <a:p>
            <a:pPr marL="285750" indent="-285750" eaLnBrk="1" hangingPunct="1">
              <a:spcBef>
                <a:spcPct val="0"/>
              </a:spcBef>
              <a:buFontTx/>
              <a:buChar char="-"/>
            </a:pPr>
            <a:r>
              <a:rPr lang="ru-RU" altLang="ru-RU" sz="1600" b="1" dirty="0" smtClean="0">
                <a:solidFill>
                  <a:schemeClr val="tx2"/>
                </a:solidFill>
                <a:latin typeface="Segoe Print" panose="02000600000000000000" pitchFamily="2" charset="0"/>
              </a:rPr>
              <a:t>демонстрации </a:t>
            </a:r>
            <a:r>
              <a:rPr lang="ru-RU" altLang="ru-RU" sz="1600" b="1" dirty="0">
                <a:solidFill>
                  <a:schemeClr val="tx2"/>
                </a:solidFill>
                <a:latin typeface="Segoe Print" panose="02000600000000000000" pitchFamily="2" charset="0"/>
              </a:rPr>
              <a:t>воспитателем игровых этапов (особенно важен этот приём в младших группах, где у детей ещё нет достаточного игрового опыта, чтобы опираться только на словесное руководство).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1600" dirty="0">
              <a:solidFill>
                <a:schemeClr val="tx2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02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55292" y="849945"/>
            <a:ext cx="2205752" cy="2941002"/>
            <a:chOff x="255292" y="269374"/>
            <a:chExt cx="2205752" cy="2941002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292" y="269374"/>
              <a:ext cx="2205752" cy="2941002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255292" y="269374"/>
              <a:ext cx="2205752" cy="2941002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2659610" y="849945"/>
            <a:ext cx="3834318" cy="2941002"/>
            <a:chOff x="2658631" y="1149798"/>
            <a:chExt cx="3834318" cy="287573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8631" y="1149798"/>
              <a:ext cx="3834318" cy="2875739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2659121" y="1149798"/>
              <a:ext cx="3833827" cy="2875739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6692494" y="849945"/>
            <a:ext cx="2205752" cy="2941002"/>
            <a:chOff x="6692494" y="1814637"/>
            <a:chExt cx="2205752" cy="2941002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2494" y="1814637"/>
              <a:ext cx="2205752" cy="2941002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6692494" y="1814637"/>
              <a:ext cx="2205752" cy="2941002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07422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72807" y="730450"/>
            <a:ext cx="8256346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 smtClean="0">
                <a:solidFill>
                  <a:schemeClr val="tx2"/>
                </a:solidFill>
                <a:latin typeface="Segoe Print" panose="02000600000000000000" pitchFamily="2" charset="0"/>
              </a:rPr>
              <a:t>Использование </a:t>
            </a:r>
            <a:r>
              <a:rPr lang="ru-RU" altLang="ru-RU" sz="1400" b="1" dirty="0">
                <a:solidFill>
                  <a:schemeClr val="tx2"/>
                </a:solidFill>
                <a:latin typeface="Segoe Print" panose="02000600000000000000" pitchFamily="2" charset="0"/>
              </a:rPr>
              <a:t>игр </a:t>
            </a:r>
            <a:r>
              <a:rPr lang="ru-RU" altLang="ru-RU" sz="1400" b="1" dirty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в</a:t>
            </a:r>
            <a:r>
              <a:rPr lang="ru-RU" altLang="ru-RU" sz="1400" b="1" dirty="0">
                <a:solidFill>
                  <a:srgbClr val="0070C0"/>
                </a:solidFill>
                <a:latin typeface="Segoe Print" panose="02000600000000000000" pitchFamily="2" charset="0"/>
              </a:rPr>
              <a:t> </a:t>
            </a:r>
            <a:r>
              <a:rPr lang="ru-RU" altLang="ru-RU" sz="1400" b="1" dirty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воспитании экологической</a:t>
            </a:r>
            <a:r>
              <a:rPr lang="ru-RU" altLang="ru-RU" sz="1400" b="1" dirty="0">
                <a:solidFill>
                  <a:srgbClr val="0070C0"/>
                </a:solidFill>
                <a:latin typeface="Segoe Print" panose="02000600000000000000" pitchFamily="2" charset="0"/>
              </a:rPr>
              <a:t> </a:t>
            </a:r>
            <a:r>
              <a:rPr lang="ru-RU" altLang="ru-RU" sz="1400" b="1" dirty="0">
                <a:solidFill>
                  <a:schemeClr val="tx2"/>
                </a:solidFill>
                <a:latin typeface="Segoe Print" panose="02000600000000000000" pitchFamily="2" charset="0"/>
              </a:rPr>
              <a:t>культуры способствует получению </a:t>
            </a:r>
            <a:r>
              <a:rPr lang="ru-RU" altLang="ru-RU" sz="1400" b="1" dirty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дошкольниками</a:t>
            </a:r>
            <a:r>
              <a:rPr lang="ru-RU" altLang="ru-RU" sz="1400" b="1" dirty="0">
                <a:solidFill>
                  <a:srgbClr val="0070C0"/>
                </a:solidFill>
                <a:latin typeface="Segoe Print" panose="02000600000000000000" pitchFamily="2" charset="0"/>
              </a:rPr>
              <a:t> </a:t>
            </a:r>
            <a:r>
              <a:rPr lang="ru-RU" altLang="ru-RU" sz="1400" b="1" dirty="0">
                <a:solidFill>
                  <a:schemeClr val="tx2"/>
                </a:solidFill>
                <a:latin typeface="Segoe Print" panose="02000600000000000000" pitchFamily="2" charset="0"/>
              </a:rPr>
              <a:t>более прочных знаний, помогает овладеть умением </a:t>
            </a:r>
            <a:r>
              <a:rPr lang="ru-RU" altLang="ru-RU" sz="1400" b="1" dirty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экологически</a:t>
            </a:r>
            <a:r>
              <a:rPr lang="ru-RU" altLang="ru-RU" sz="1400" b="1" dirty="0">
                <a:solidFill>
                  <a:srgbClr val="0070C0"/>
                </a:solidFill>
                <a:latin typeface="Segoe Print" panose="02000600000000000000" pitchFamily="2" charset="0"/>
              </a:rPr>
              <a:t> </a:t>
            </a:r>
            <a:r>
              <a:rPr lang="ru-RU" altLang="ru-RU" sz="1400" b="1" dirty="0">
                <a:solidFill>
                  <a:schemeClr val="tx2"/>
                </a:solidFill>
                <a:latin typeface="Segoe Print" panose="02000600000000000000" pitchFamily="2" charset="0"/>
              </a:rPr>
              <a:t>целесообразного поведения в природе. Ребёнок накапливает нравственно-ценностный опыт отношения к миру. Ведь забота о природе, есть забота о человеке, его будущем.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72807" y="2164110"/>
            <a:ext cx="8358187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chemeClr val="bg2">
                    <a:lumMod val="10000"/>
                  </a:schemeClr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На занятиях, в совместной </a:t>
            </a:r>
            <a:r>
              <a:rPr lang="ru-RU" altLang="ru-RU" sz="1400" b="1" dirty="0" smtClean="0">
                <a:solidFill>
                  <a:schemeClr val="bg2">
                    <a:lumMod val="10000"/>
                  </a:schemeClr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деятельности воспитатели</a:t>
            </a:r>
            <a:r>
              <a:rPr lang="ru-RU" altLang="ru-RU" sz="1400" b="1" dirty="0">
                <a:solidFill>
                  <a:schemeClr val="bg2">
                    <a:lumMod val="10000"/>
                  </a:schemeClr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 </a:t>
            </a:r>
            <a:r>
              <a:rPr lang="ru-RU" altLang="ru-RU" sz="1400" b="1" dirty="0" smtClean="0">
                <a:solidFill>
                  <a:schemeClr val="bg2">
                    <a:lumMod val="10000"/>
                  </a:schemeClr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используют </a:t>
            </a:r>
            <a:r>
              <a:rPr lang="ru-RU" altLang="ru-RU" sz="1400" b="1" dirty="0">
                <a:solidFill>
                  <a:schemeClr val="bg2">
                    <a:lumMod val="10000"/>
                  </a:schemeClr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всё многообразие средств экологического воспитания (подвижные, творческие, сюжетно-ролевые и т.п. игры; </a:t>
            </a:r>
            <a:r>
              <a:rPr lang="ru-RU" altLang="ru-RU" sz="1400" b="1" dirty="0" smtClean="0">
                <a:solidFill>
                  <a:schemeClr val="bg2">
                    <a:lumMod val="10000"/>
                  </a:schemeClr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проводят</a:t>
            </a:r>
            <a:r>
              <a:rPr lang="ru-RU" altLang="ru-RU" sz="1400" b="1" dirty="0">
                <a:solidFill>
                  <a:schemeClr val="bg2">
                    <a:lumMod val="10000"/>
                  </a:schemeClr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 </a:t>
            </a:r>
            <a:r>
              <a:rPr lang="ru-RU" altLang="ru-RU" sz="1400" b="1" dirty="0" smtClean="0">
                <a:solidFill>
                  <a:schemeClr val="bg2">
                    <a:lumMod val="10000"/>
                  </a:schemeClr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с </a:t>
            </a:r>
            <a:r>
              <a:rPr lang="ru-RU" altLang="ru-RU" sz="1400" b="1" dirty="0">
                <a:solidFill>
                  <a:schemeClr val="bg2">
                    <a:lumMod val="10000"/>
                  </a:schemeClr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детьми целевые наблюдения, эвристические беседы, </a:t>
            </a:r>
            <a:r>
              <a:rPr lang="ru-RU" altLang="ru-RU" sz="1400" b="1" dirty="0" smtClean="0">
                <a:solidFill>
                  <a:schemeClr val="bg2">
                    <a:lumMod val="10000"/>
                  </a:schemeClr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создают </a:t>
            </a:r>
            <a:r>
              <a:rPr lang="ru-RU" altLang="ru-RU" sz="1400" b="1" dirty="0">
                <a:solidFill>
                  <a:schemeClr val="bg2">
                    <a:lumMod val="10000"/>
                  </a:schemeClr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поисковые ситуации, </a:t>
            </a:r>
            <a:r>
              <a:rPr lang="ru-RU" altLang="ru-RU" sz="1400" b="1" dirty="0" smtClean="0">
                <a:solidFill>
                  <a:schemeClr val="bg2">
                    <a:lumMod val="10000"/>
                  </a:schemeClr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проводят </a:t>
            </a:r>
            <a:r>
              <a:rPr lang="ru-RU" altLang="ru-RU" sz="1400" b="1" dirty="0">
                <a:solidFill>
                  <a:schemeClr val="bg2">
                    <a:lumMod val="10000"/>
                  </a:schemeClr>
                </a:solidFill>
                <a:latin typeface="Segoe Print" panose="02000600000000000000" pitchFamily="2" charset="0"/>
                <a:cs typeface="Calibri" panose="020F0502020204030204" pitchFamily="34" charset="0"/>
              </a:rPr>
              <a:t>с ними экспериментальные опыты, исследования с элементами проблемной ситуации; ребята решают занимательные и творческие задания, в группах созданы все необходимые условия, в том числе, уголки природы - все это стимулирует активность детей, создает положительный эмоциональный настрой и дает хорошие результаты в усвоении программных задач по экологическому воспитанию детей).</a:t>
            </a:r>
            <a:endParaRPr lang="ru-RU" altLang="ru-RU" sz="1400" b="1" dirty="0">
              <a:solidFill>
                <a:schemeClr val="bg2">
                  <a:lumMod val="10000"/>
                </a:schemeClr>
              </a:solidFill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8" name="Google Shape;2778;p48"/>
          <p:cNvGrpSpPr/>
          <p:nvPr/>
        </p:nvGrpSpPr>
        <p:grpSpPr>
          <a:xfrm>
            <a:off x="7111149" y="1873931"/>
            <a:ext cx="1677683" cy="2930785"/>
            <a:chOff x="10413567" y="730568"/>
            <a:chExt cx="1956481" cy="3417825"/>
          </a:xfrm>
        </p:grpSpPr>
        <p:sp>
          <p:nvSpPr>
            <p:cNvPr id="2779" name="Google Shape;2779;p48"/>
            <p:cNvSpPr/>
            <p:nvPr/>
          </p:nvSpPr>
          <p:spPr>
            <a:xfrm>
              <a:off x="10413567" y="730568"/>
              <a:ext cx="1956481" cy="2809004"/>
            </a:xfrm>
            <a:custGeom>
              <a:avLst/>
              <a:gdLst/>
              <a:ahLst/>
              <a:cxnLst/>
              <a:rect l="l" t="t" r="r" b="b"/>
              <a:pathLst>
                <a:path w="141774" h="203551" extrusionOk="0">
                  <a:moveTo>
                    <a:pt x="79327" y="609"/>
                  </a:moveTo>
                  <a:cubicBezTo>
                    <a:pt x="85906" y="2002"/>
                    <a:pt x="109742" y="3414"/>
                    <a:pt x="124394" y="70945"/>
                  </a:cubicBezTo>
                  <a:cubicBezTo>
                    <a:pt x="139047" y="138455"/>
                    <a:pt x="154789" y="147477"/>
                    <a:pt x="124394" y="175167"/>
                  </a:cubicBezTo>
                  <a:cubicBezTo>
                    <a:pt x="93999" y="202857"/>
                    <a:pt x="78499" y="210668"/>
                    <a:pt x="44371" y="196924"/>
                  </a:cubicBezTo>
                  <a:cubicBezTo>
                    <a:pt x="19243" y="186812"/>
                    <a:pt x="3965" y="170949"/>
                    <a:pt x="817" y="134035"/>
                  </a:cubicBezTo>
                  <a:cubicBezTo>
                    <a:pt x="-2856" y="90885"/>
                    <a:pt x="5298" y="49794"/>
                    <a:pt x="36701" y="23193"/>
                  </a:cubicBezTo>
                  <a:cubicBezTo>
                    <a:pt x="57792" y="5332"/>
                    <a:pt x="65764" y="-2277"/>
                    <a:pt x="79327" y="58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0" name="Google Shape;2780;p48"/>
            <p:cNvSpPr/>
            <p:nvPr/>
          </p:nvSpPr>
          <p:spPr>
            <a:xfrm>
              <a:off x="11364675" y="1419760"/>
              <a:ext cx="27848" cy="2728633"/>
            </a:xfrm>
            <a:custGeom>
              <a:avLst/>
              <a:gdLst/>
              <a:ahLst/>
              <a:cxnLst/>
              <a:rect l="l" t="t" r="r" b="b"/>
              <a:pathLst>
                <a:path w="2018" h="197727" extrusionOk="0">
                  <a:moveTo>
                    <a:pt x="0" y="197728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1" name="Google Shape;2781;p48"/>
            <p:cNvSpPr/>
            <p:nvPr/>
          </p:nvSpPr>
          <p:spPr>
            <a:xfrm>
              <a:off x="10945736" y="1191631"/>
              <a:ext cx="813827" cy="370144"/>
            </a:xfrm>
            <a:custGeom>
              <a:avLst/>
              <a:gdLst/>
              <a:ahLst/>
              <a:cxnLst/>
              <a:rect l="l" t="t" r="r" b="b"/>
              <a:pathLst>
                <a:path w="58973" h="26822" extrusionOk="0">
                  <a:moveTo>
                    <a:pt x="58973" y="0"/>
                  </a:moveTo>
                  <a:cubicBezTo>
                    <a:pt x="58004" y="666"/>
                    <a:pt x="30213" y="26823"/>
                    <a:pt x="30213" y="26823"/>
                  </a:cubicBezTo>
                  <a:lnTo>
                    <a:pt x="0" y="565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2" name="Google Shape;2782;p48"/>
            <p:cNvSpPr/>
            <p:nvPr/>
          </p:nvSpPr>
          <p:spPr>
            <a:xfrm>
              <a:off x="10873304" y="1364608"/>
              <a:ext cx="958934" cy="489624"/>
            </a:xfrm>
            <a:custGeom>
              <a:avLst/>
              <a:gdLst/>
              <a:ahLst/>
              <a:cxnLst/>
              <a:rect l="l" t="t" r="r" b="b"/>
              <a:pathLst>
                <a:path w="69488" h="35480" extrusionOk="0">
                  <a:moveTo>
                    <a:pt x="69488" y="0"/>
                  </a:moveTo>
                  <a:cubicBezTo>
                    <a:pt x="68338" y="868"/>
                    <a:pt x="35602" y="35481"/>
                    <a:pt x="35602" y="35481"/>
                  </a:cubicBezTo>
                  <a:lnTo>
                    <a:pt x="0" y="747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3" name="Google Shape;2783;p48"/>
            <p:cNvSpPr/>
            <p:nvPr/>
          </p:nvSpPr>
          <p:spPr>
            <a:xfrm>
              <a:off x="10776374" y="1597196"/>
              <a:ext cx="1152507" cy="489624"/>
            </a:xfrm>
            <a:custGeom>
              <a:avLst/>
              <a:gdLst/>
              <a:ahLst/>
              <a:cxnLst/>
              <a:rect l="l" t="t" r="r" b="b"/>
              <a:pathLst>
                <a:path w="83515" h="35480" extrusionOk="0">
                  <a:moveTo>
                    <a:pt x="83515" y="0"/>
                  </a:moveTo>
                  <a:cubicBezTo>
                    <a:pt x="82143" y="868"/>
                    <a:pt x="42787" y="35481"/>
                    <a:pt x="42787" y="35481"/>
                  </a:cubicBezTo>
                  <a:lnTo>
                    <a:pt x="0" y="747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4" name="Google Shape;2784;p48"/>
            <p:cNvSpPr/>
            <p:nvPr/>
          </p:nvSpPr>
          <p:spPr>
            <a:xfrm>
              <a:off x="10727902" y="1866565"/>
              <a:ext cx="1249148" cy="489624"/>
            </a:xfrm>
            <a:custGeom>
              <a:avLst/>
              <a:gdLst/>
              <a:ahLst/>
              <a:cxnLst/>
              <a:rect l="l" t="t" r="r" b="b"/>
              <a:pathLst>
                <a:path w="90518" h="35480" extrusionOk="0">
                  <a:moveTo>
                    <a:pt x="90519" y="0"/>
                  </a:moveTo>
                  <a:cubicBezTo>
                    <a:pt x="89025" y="868"/>
                    <a:pt x="46379" y="35481"/>
                    <a:pt x="46379" y="35481"/>
                  </a:cubicBezTo>
                  <a:lnTo>
                    <a:pt x="0" y="747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5" name="Google Shape;2785;p48"/>
            <p:cNvSpPr/>
            <p:nvPr/>
          </p:nvSpPr>
          <p:spPr>
            <a:xfrm>
              <a:off x="10727902" y="2135921"/>
              <a:ext cx="1249148" cy="489624"/>
            </a:xfrm>
            <a:custGeom>
              <a:avLst/>
              <a:gdLst/>
              <a:ahLst/>
              <a:cxnLst/>
              <a:rect l="l" t="t" r="r" b="b"/>
              <a:pathLst>
                <a:path w="90518" h="35480" extrusionOk="0">
                  <a:moveTo>
                    <a:pt x="90519" y="0"/>
                  </a:moveTo>
                  <a:cubicBezTo>
                    <a:pt x="89025" y="868"/>
                    <a:pt x="46379" y="35480"/>
                    <a:pt x="46379" y="35480"/>
                  </a:cubicBezTo>
                  <a:lnTo>
                    <a:pt x="0" y="746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6" name="Google Shape;2786;p48"/>
            <p:cNvSpPr/>
            <p:nvPr/>
          </p:nvSpPr>
          <p:spPr>
            <a:xfrm>
              <a:off x="10736266" y="2405290"/>
              <a:ext cx="1232989" cy="489624"/>
            </a:xfrm>
            <a:custGeom>
              <a:avLst/>
              <a:gdLst/>
              <a:ahLst/>
              <a:cxnLst/>
              <a:rect l="l" t="t" r="r" b="b"/>
              <a:pathLst>
                <a:path w="89347" h="35480" extrusionOk="0">
                  <a:moveTo>
                    <a:pt x="89348" y="0"/>
                  </a:moveTo>
                  <a:cubicBezTo>
                    <a:pt x="87875" y="868"/>
                    <a:pt x="45774" y="35481"/>
                    <a:pt x="45774" y="35481"/>
                  </a:cubicBezTo>
                  <a:lnTo>
                    <a:pt x="0" y="747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7" name="Google Shape;2787;p48"/>
            <p:cNvSpPr/>
            <p:nvPr/>
          </p:nvSpPr>
          <p:spPr>
            <a:xfrm>
              <a:off x="10719828" y="2674646"/>
              <a:ext cx="1265294" cy="489624"/>
            </a:xfrm>
            <a:custGeom>
              <a:avLst/>
              <a:gdLst/>
              <a:ahLst/>
              <a:cxnLst/>
              <a:rect l="l" t="t" r="r" b="b"/>
              <a:pathLst>
                <a:path w="91688" h="35480" extrusionOk="0">
                  <a:moveTo>
                    <a:pt x="91689" y="0"/>
                  </a:moveTo>
                  <a:cubicBezTo>
                    <a:pt x="90175" y="868"/>
                    <a:pt x="46985" y="35481"/>
                    <a:pt x="46985" y="35481"/>
                  </a:cubicBezTo>
                  <a:lnTo>
                    <a:pt x="0" y="747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" name="Rectangle 5"/>
          <p:cNvSpPr>
            <a:spLocks noChangeArrowheads="1"/>
          </p:cNvSpPr>
          <p:nvPr/>
        </p:nvSpPr>
        <p:spPr bwMode="auto">
          <a:xfrm>
            <a:off x="483213" y="556287"/>
            <a:ext cx="812018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5400" b="1" dirty="0" smtClean="0">
                <a:solidFill>
                  <a:schemeClr val="accent6"/>
                </a:solidFill>
                <a:latin typeface="Rounds Black" panose="02000503030000020003" pitchFamily="2" charset="0"/>
                <a:cs typeface="Calibri" panose="020F0502020204030204" pitchFamily="34" charset="0"/>
              </a:rPr>
              <a:t>СПАСИБО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5400" b="1" dirty="0" smtClean="0">
                <a:solidFill>
                  <a:schemeClr val="accent6"/>
                </a:solidFill>
                <a:latin typeface="Rounds Black" panose="02000503030000020003" pitchFamily="2" charset="0"/>
                <a:cs typeface="Calibri" panose="020F0502020204030204" pitchFamily="34" charset="0"/>
              </a:rPr>
              <a:t>ЗА </a:t>
            </a:r>
            <a:r>
              <a:rPr lang="ru-RU" altLang="ru-RU" sz="5400" b="1" dirty="0" smtClean="0">
                <a:solidFill>
                  <a:schemeClr val="accent6"/>
                </a:solidFill>
                <a:latin typeface="Rounds Black" panose="02000503030000020003" pitchFamily="2" charset="0"/>
                <a:cs typeface="Calibri" panose="020F0502020204030204" pitchFamily="34" charset="0"/>
              </a:rPr>
              <a:t>ВНИМАНИЕ</a:t>
            </a:r>
            <a:r>
              <a:rPr lang="ru-RU" altLang="ru-RU" sz="5400" b="1" dirty="0" smtClean="0">
                <a:solidFill>
                  <a:schemeClr val="accent6"/>
                </a:solidFill>
                <a:latin typeface="Rounds Black" panose="02000503030000020003" pitchFamily="2" charset="0"/>
                <a:cs typeface="Calibri" panose="020F0502020204030204" pitchFamily="34" charset="0"/>
              </a:rPr>
              <a:t>!</a:t>
            </a:r>
            <a:endParaRPr lang="ru-RU" altLang="ru-RU" sz="5400" b="1" dirty="0">
              <a:solidFill>
                <a:schemeClr val="accent6"/>
              </a:solidFill>
              <a:latin typeface="Rounds Black" panose="02000503030000020003" pitchFamily="2" charset="0"/>
            </a:endParaRPr>
          </a:p>
        </p:txBody>
      </p:sp>
      <p:grpSp>
        <p:nvGrpSpPr>
          <p:cNvPr id="131" name="Google Shape;1704;p35"/>
          <p:cNvGrpSpPr/>
          <p:nvPr/>
        </p:nvGrpSpPr>
        <p:grpSpPr>
          <a:xfrm>
            <a:off x="277998" y="377373"/>
            <a:ext cx="1365025" cy="948407"/>
            <a:chOff x="8971385" y="-260179"/>
            <a:chExt cx="1665274" cy="1157017"/>
          </a:xfrm>
        </p:grpSpPr>
        <p:sp>
          <p:nvSpPr>
            <p:cNvPr id="132" name="Google Shape;1705;p35"/>
            <p:cNvSpPr/>
            <p:nvPr/>
          </p:nvSpPr>
          <p:spPr>
            <a:xfrm>
              <a:off x="9311358" y="-260179"/>
              <a:ext cx="1015397" cy="1015397"/>
            </a:xfrm>
            <a:custGeom>
              <a:avLst/>
              <a:gdLst/>
              <a:ahLst/>
              <a:cxnLst/>
              <a:rect l="l" t="t" r="r" b="b"/>
              <a:pathLst>
                <a:path w="544449" h="544449" extrusionOk="0">
                  <a:moveTo>
                    <a:pt x="544449" y="272225"/>
                  </a:moveTo>
                  <a:cubicBezTo>
                    <a:pt x="544449" y="422570"/>
                    <a:pt x="422570" y="544449"/>
                    <a:pt x="272225" y="544449"/>
                  </a:cubicBezTo>
                  <a:cubicBezTo>
                    <a:pt x="121879" y="544449"/>
                    <a:pt x="0" y="422570"/>
                    <a:pt x="0" y="272225"/>
                  </a:cubicBezTo>
                  <a:cubicBezTo>
                    <a:pt x="0" y="121879"/>
                    <a:pt x="121879" y="0"/>
                    <a:pt x="272225" y="0"/>
                  </a:cubicBezTo>
                  <a:cubicBezTo>
                    <a:pt x="422570" y="0"/>
                    <a:pt x="544449" y="121879"/>
                    <a:pt x="544449" y="27222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3" name="Google Shape;1706;p35"/>
            <p:cNvGrpSpPr/>
            <p:nvPr/>
          </p:nvGrpSpPr>
          <p:grpSpPr>
            <a:xfrm>
              <a:off x="8971385" y="394371"/>
              <a:ext cx="1665274" cy="502467"/>
              <a:chOff x="8971385" y="394371"/>
              <a:chExt cx="1665274" cy="502467"/>
            </a:xfrm>
          </p:grpSpPr>
          <p:sp>
            <p:nvSpPr>
              <p:cNvPr id="134" name="Google Shape;1707;p35"/>
              <p:cNvSpPr/>
              <p:nvPr/>
            </p:nvSpPr>
            <p:spPr>
              <a:xfrm>
                <a:off x="8971385" y="488425"/>
                <a:ext cx="927372" cy="382643"/>
              </a:xfrm>
              <a:custGeom>
                <a:avLst/>
                <a:gdLst/>
                <a:ahLst/>
                <a:cxnLst/>
                <a:rect l="l" t="t" r="r" b="b"/>
                <a:pathLst>
                  <a:path w="1240631" h="511897" extrusionOk="0">
                    <a:moveTo>
                      <a:pt x="1114330" y="223171"/>
                    </a:moveTo>
                    <a:cubicBezTo>
                      <a:pt x="1104043" y="223171"/>
                      <a:pt x="1094137" y="223933"/>
                      <a:pt x="1084516" y="225362"/>
                    </a:cubicBezTo>
                    <a:cubicBezTo>
                      <a:pt x="1053656" y="174117"/>
                      <a:pt x="986409" y="137160"/>
                      <a:pt x="906589" y="131636"/>
                    </a:cubicBezTo>
                    <a:cubicBezTo>
                      <a:pt x="871442" y="55340"/>
                      <a:pt x="767905" y="0"/>
                      <a:pt x="645700" y="0"/>
                    </a:cubicBezTo>
                    <a:cubicBezTo>
                      <a:pt x="523494" y="0"/>
                      <a:pt x="418147" y="56293"/>
                      <a:pt x="383857" y="133636"/>
                    </a:cubicBezTo>
                    <a:cubicBezTo>
                      <a:pt x="381285" y="134493"/>
                      <a:pt x="378619" y="135350"/>
                      <a:pt x="375951" y="136208"/>
                    </a:cubicBezTo>
                    <a:cubicBezTo>
                      <a:pt x="321373" y="154019"/>
                      <a:pt x="275939" y="181737"/>
                      <a:pt x="246412" y="215075"/>
                    </a:cubicBezTo>
                    <a:cubicBezTo>
                      <a:pt x="221837" y="206978"/>
                      <a:pt x="192977" y="202311"/>
                      <a:pt x="162115" y="202311"/>
                    </a:cubicBezTo>
                    <a:cubicBezTo>
                      <a:pt x="72580" y="202311"/>
                      <a:pt x="0" y="241649"/>
                      <a:pt x="0" y="290036"/>
                    </a:cubicBezTo>
                    <a:cubicBezTo>
                      <a:pt x="0" y="338423"/>
                      <a:pt x="72580" y="377762"/>
                      <a:pt x="162115" y="377762"/>
                    </a:cubicBezTo>
                    <a:cubicBezTo>
                      <a:pt x="186404" y="377762"/>
                      <a:pt x="209455" y="374809"/>
                      <a:pt x="230124" y="369665"/>
                    </a:cubicBezTo>
                    <a:cubicBezTo>
                      <a:pt x="270605" y="433578"/>
                      <a:pt x="359664" y="474345"/>
                      <a:pt x="458914" y="486537"/>
                    </a:cubicBezTo>
                    <a:cubicBezTo>
                      <a:pt x="468344" y="487680"/>
                      <a:pt x="477964" y="488633"/>
                      <a:pt x="487585" y="489299"/>
                    </a:cubicBezTo>
                    <a:cubicBezTo>
                      <a:pt x="600170" y="520637"/>
                      <a:pt x="731425" y="520637"/>
                      <a:pt x="845820" y="481394"/>
                    </a:cubicBezTo>
                    <a:cubicBezTo>
                      <a:pt x="855059" y="480441"/>
                      <a:pt x="864298" y="479298"/>
                      <a:pt x="873347" y="477774"/>
                    </a:cubicBezTo>
                    <a:cubicBezTo>
                      <a:pt x="952881" y="464820"/>
                      <a:pt x="1022128" y="430435"/>
                      <a:pt x="1060418" y="381953"/>
                    </a:cubicBezTo>
                    <a:cubicBezTo>
                      <a:pt x="1063466" y="378905"/>
                      <a:pt x="1066324" y="375857"/>
                      <a:pt x="1069086" y="372713"/>
                    </a:cubicBezTo>
                    <a:cubicBezTo>
                      <a:pt x="1083087" y="375952"/>
                      <a:pt x="1098232" y="377762"/>
                      <a:pt x="1114139" y="377762"/>
                    </a:cubicBezTo>
                    <a:cubicBezTo>
                      <a:pt x="1183957" y="377762"/>
                      <a:pt x="1240631" y="343091"/>
                      <a:pt x="1240631" y="300419"/>
                    </a:cubicBezTo>
                    <a:cubicBezTo>
                      <a:pt x="1240631" y="257747"/>
                      <a:pt x="1184053" y="223076"/>
                      <a:pt x="1114139" y="22307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708;p35"/>
              <p:cNvSpPr/>
              <p:nvPr/>
            </p:nvSpPr>
            <p:spPr>
              <a:xfrm>
                <a:off x="9709813" y="394371"/>
                <a:ext cx="926847" cy="502467"/>
              </a:xfrm>
              <a:custGeom>
                <a:avLst/>
                <a:gdLst/>
                <a:ahLst/>
                <a:cxnLst/>
                <a:rect l="l" t="t" r="r" b="b"/>
                <a:pathLst>
                  <a:path w="1084031" h="587681" extrusionOk="0">
                    <a:moveTo>
                      <a:pt x="1068191" y="381376"/>
                    </a:moveTo>
                    <a:cubicBezTo>
                      <a:pt x="1035235" y="465577"/>
                      <a:pt x="933412" y="526252"/>
                      <a:pt x="811779" y="546064"/>
                    </a:cubicBezTo>
                    <a:cubicBezTo>
                      <a:pt x="800729" y="547873"/>
                      <a:pt x="789490" y="549302"/>
                      <a:pt x="778155" y="550445"/>
                    </a:cubicBezTo>
                    <a:cubicBezTo>
                      <a:pt x="638328" y="598356"/>
                      <a:pt x="477832" y="598356"/>
                      <a:pt x="340196" y="560065"/>
                    </a:cubicBezTo>
                    <a:cubicBezTo>
                      <a:pt x="328385" y="559303"/>
                      <a:pt x="316764" y="558160"/>
                      <a:pt x="305144" y="556732"/>
                    </a:cubicBezTo>
                    <a:cubicBezTo>
                      <a:pt x="177699" y="541015"/>
                      <a:pt x="64066" y="486913"/>
                      <a:pt x="18346" y="401855"/>
                    </a:cubicBezTo>
                    <a:cubicBezTo>
                      <a:pt x="-41662" y="289651"/>
                      <a:pt x="52160" y="177541"/>
                      <a:pt x="203512" y="128297"/>
                    </a:cubicBezTo>
                    <a:cubicBezTo>
                      <a:pt x="213608" y="125059"/>
                      <a:pt x="223800" y="121915"/>
                      <a:pt x="231991" y="118296"/>
                    </a:cubicBezTo>
                    <a:cubicBezTo>
                      <a:pt x="289523" y="56288"/>
                      <a:pt x="389154" y="12664"/>
                      <a:pt x="494406" y="1805"/>
                    </a:cubicBezTo>
                    <a:cubicBezTo>
                      <a:pt x="649377" y="-12768"/>
                      <a:pt x="760153" y="63622"/>
                      <a:pt x="848164" y="132774"/>
                    </a:cubicBezTo>
                    <a:cubicBezTo>
                      <a:pt x="857784" y="136203"/>
                      <a:pt x="868357" y="139251"/>
                      <a:pt x="878930" y="142680"/>
                    </a:cubicBezTo>
                    <a:cubicBezTo>
                      <a:pt x="1005231" y="182875"/>
                      <a:pt x="1113721" y="258694"/>
                      <a:pt x="1076669" y="358993"/>
                    </a:cubicBezTo>
                    <a:cubicBezTo>
                      <a:pt x="1074478" y="366517"/>
                      <a:pt x="1071716" y="373947"/>
                      <a:pt x="1068287" y="38137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7" name="Google Shape;1887;p39"/>
          <p:cNvGrpSpPr/>
          <p:nvPr/>
        </p:nvGrpSpPr>
        <p:grpSpPr>
          <a:xfrm flipH="1">
            <a:off x="6232152" y="2407559"/>
            <a:ext cx="1324015" cy="2460795"/>
            <a:chOff x="5008932" y="1759421"/>
            <a:chExt cx="178119" cy="340489"/>
          </a:xfrm>
        </p:grpSpPr>
        <p:grpSp>
          <p:nvGrpSpPr>
            <p:cNvPr id="98" name="Google Shape;1888;p39"/>
            <p:cNvGrpSpPr/>
            <p:nvPr/>
          </p:nvGrpSpPr>
          <p:grpSpPr>
            <a:xfrm>
              <a:off x="5098312" y="1818603"/>
              <a:ext cx="88739" cy="102960"/>
              <a:chOff x="5185002" y="1629168"/>
              <a:chExt cx="88739" cy="102960"/>
            </a:xfrm>
          </p:grpSpPr>
          <p:sp>
            <p:nvSpPr>
              <p:cNvPr id="211" name="Google Shape;1889;p39"/>
              <p:cNvSpPr/>
              <p:nvPr/>
            </p:nvSpPr>
            <p:spPr>
              <a:xfrm>
                <a:off x="5185158" y="1647771"/>
                <a:ext cx="75896" cy="83258"/>
              </a:xfrm>
              <a:custGeom>
                <a:avLst/>
                <a:gdLst/>
                <a:ahLst/>
                <a:cxnLst/>
                <a:rect l="l" t="t" r="r" b="b"/>
                <a:pathLst>
                  <a:path w="75896" h="83258" extrusionOk="0">
                    <a:moveTo>
                      <a:pt x="20815" y="1136"/>
                    </a:moveTo>
                    <a:cubicBezTo>
                      <a:pt x="14901" y="-4293"/>
                      <a:pt x="-13011" y="9935"/>
                      <a:pt x="7293" y="39704"/>
                    </a:cubicBezTo>
                    <a:cubicBezTo>
                      <a:pt x="13367" y="48605"/>
                      <a:pt x="57971" y="89555"/>
                      <a:pt x="72623" y="82431"/>
                    </a:cubicBezTo>
                    <a:cubicBezTo>
                      <a:pt x="90000" y="73974"/>
                      <a:pt x="33106" y="12458"/>
                      <a:pt x="20795" y="1136"/>
                    </a:cubicBezTo>
                    <a:close/>
                  </a:path>
                </a:pathLst>
              </a:custGeom>
              <a:solidFill>
                <a:srgbClr val="F5B91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1890;p39"/>
              <p:cNvSpPr/>
              <p:nvPr/>
            </p:nvSpPr>
            <p:spPr>
              <a:xfrm>
                <a:off x="5239597" y="1664770"/>
                <a:ext cx="33704" cy="67358"/>
              </a:xfrm>
              <a:custGeom>
                <a:avLst/>
                <a:gdLst/>
                <a:ahLst/>
                <a:cxnLst/>
                <a:rect l="l" t="t" r="r" b="b"/>
                <a:pathLst>
                  <a:path w="33704" h="67358" extrusionOk="0">
                    <a:moveTo>
                      <a:pt x="33705" y="1554"/>
                    </a:moveTo>
                    <a:lnTo>
                      <a:pt x="19476" y="0"/>
                    </a:lnTo>
                    <a:cubicBezTo>
                      <a:pt x="19476" y="0"/>
                      <a:pt x="15298" y="8901"/>
                      <a:pt x="13159" y="14067"/>
                    </a:cubicBezTo>
                    <a:cubicBezTo>
                      <a:pt x="2260" y="40648"/>
                      <a:pt x="-9526" y="60648"/>
                      <a:pt x="12170" y="67066"/>
                    </a:cubicBezTo>
                    <a:cubicBezTo>
                      <a:pt x="30354" y="72455"/>
                      <a:pt x="33684" y="1554"/>
                      <a:pt x="33684" y="155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1891;p39"/>
              <p:cNvSpPr/>
              <p:nvPr/>
            </p:nvSpPr>
            <p:spPr>
              <a:xfrm>
                <a:off x="5185002" y="1675830"/>
                <a:ext cx="18095" cy="23542"/>
              </a:xfrm>
              <a:custGeom>
                <a:avLst/>
                <a:gdLst/>
                <a:ahLst/>
                <a:cxnLst/>
                <a:rect l="l" t="t" r="r" b="b"/>
                <a:pathLst>
                  <a:path w="18095" h="23542" extrusionOk="0">
                    <a:moveTo>
                      <a:pt x="18065" y="23391"/>
                    </a:moveTo>
                    <a:cubicBezTo>
                      <a:pt x="17682" y="22947"/>
                      <a:pt x="17318" y="22483"/>
                      <a:pt x="16915" y="22039"/>
                    </a:cubicBezTo>
                    <a:cubicBezTo>
                      <a:pt x="13564" y="18245"/>
                      <a:pt x="9750" y="14249"/>
                      <a:pt x="6460" y="9990"/>
                    </a:cubicBezTo>
                    <a:cubicBezTo>
                      <a:pt x="3978" y="6761"/>
                      <a:pt x="1717" y="3431"/>
                      <a:pt x="143" y="40"/>
                    </a:cubicBezTo>
                    <a:cubicBezTo>
                      <a:pt x="123" y="0"/>
                      <a:pt x="83" y="0"/>
                      <a:pt x="42" y="0"/>
                    </a:cubicBezTo>
                    <a:cubicBezTo>
                      <a:pt x="2" y="0"/>
                      <a:pt x="-18" y="60"/>
                      <a:pt x="22" y="81"/>
                    </a:cubicBezTo>
                    <a:cubicBezTo>
                      <a:pt x="1556" y="3512"/>
                      <a:pt x="3715" y="6923"/>
                      <a:pt x="6178" y="10192"/>
                    </a:cubicBezTo>
                    <a:cubicBezTo>
                      <a:pt x="9427" y="14491"/>
                      <a:pt x="13100" y="18669"/>
                      <a:pt x="16652" y="22281"/>
                    </a:cubicBezTo>
                    <a:cubicBezTo>
                      <a:pt x="17076" y="22705"/>
                      <a:pt x="17500" y="23109"/>
                      <a:pt x="17924" y="23512"/>
                    </a:cubicBezTo>
                    <a:cubicBezTo>
                      <a:pt x="17964" y="23553"/>
                      <a:pt x="18025" y="23553"/>
                      <a:pt x="18065" y="23512"/>
                    </a:cubicBezTo>
                    <a:cubicBezTo>
                      <a:pt x="18105" y="23472"/>
                      <a:pt x="18105" y="23412"/>
                      <a:pt x="18065" y="2337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1892;p39"/>
              <p:cNvSpPr/>
              <p:nvPr/>
            </p:nvSpPr>
            <p:spPr>
              <a:xfrm>
                <a:off x="5186974" y="1683483"/>
                <a:ext cx="4354" cy="2438"/>
              </a:xfrm>
              <a:custGeom>
                <a:avLst/>
                <a:gdLst/>
                <a:ahLst/>
                <a:cxnLst/>
                <a:rect l="l" t="t" r="r" b="b"/>
                <a:pathLst>
                  <a:path w="4354" h="2438" extrusionOk="0">
                    <a:moveTo>
                      <a:pt x="4306" y="2277"/>
                    </a:moveTo>
                    <a:cubicBezTo>
                      <a:pt x="3903" y="2014"/>
                      <a:pt x="3519" y="1752"/>
                      <a:pt x="3116" y="1510"/>
                    </a:cubicBezTo>
                    <a:cubicBezTo>
                      <a:pt x="2167" y="965"/>
                      <a:pt x="1178" y="501"/>
                      <a:pt x="189" y="16"/>
                    </a:cubicBezTo>
                    <a:cubicBezTo>
                      <a:pt x="129" y="-24"/>
                      <a:pt x="48" y="16"/>
                      <a:pt x="8" y="77"/>
                    </a:cubicBezTo>
                    <a:cubicBezTo>
                      <a:pt x="-13" y="137"/>
                      <a:pt x="8" y="218"/>
                      <a:pt x="68" y="238"/>
                    </a:cubicBezTo>
                    <a:lnTo>
                      <a:pt x="4206" y="2438"/>
                    </a:lnTo>
                    <a:cubicBezTo>
                      <a:pt x="4206" y="2438"/>
                      <a:pt x="4306" y="2438"/>
                      <a:pt x="4347" y="2398"/>
                    </a:cubicBezTo>
                    <a:cubicBezTo>
                      <a:pt x="4367" y="2357"/>
                      <a:pt x="4347" y="2297"/>
                      <a:pt x="4306" y="225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1893;p39"/>
              <p:cNvSpPr/>
              <p:nvPr/>
            </p:nvSpPr>
            <p:spPr>
              <a:xfrm>
                <a:off x="5207973" y="1650665"/>
                <a:ext cx="43119" cy="50704"/>
              </a:xfrm>
              <a:custGeom>
                <a:avLst/>
                <a:gdLst/>
                <a:ahLst/>
                <a:cxnLst/>
                <a:rect l="l" t="t" r="r" b="b"/>
                <a:pathLst>
                  <a:path w="43119" h="50704" extrusionOk="0">
                    <a:moveTo>
                      <a:pt x="18" y="139"/>
                    </a:moveTo>
                    <a:cubicBezTo>
                      <a:pt x="785" y="1067"/>
                      <a:pt x="1572" y="1956"/>
                      <a:pt x="2399" y="2823"/>
                    </a:cubicBezTo>
                    <a:cubicBezTo>
                      <a:pt x="4317" y="4842"/>
                      <a:pt x="6335" y="6759"/>
                      <a:pt x="8111" y="8878"/>
                    </a:cubicBezTo>
                    <a:cubicBezTo>
                      <a:pt x="12955" y="14509"/>
                      <a:pt x="24156" y="26800"/>
                      <a:pt x="33097" y="37658"/>
                    </a:cubicBezTo>
                    <a:cubicBezTo>
                      <a:pt x="37093" y="42522"/>
                      <a:pt x="40666" y="47063"/>
                      <a:pt x="42926" y="50656"/>
                    </a:cubicBezTo>
                    <a:cubicBezTo>
                      <a:pt x="42946" y="50696"/>
                      <a:pt x="43027" y="50716"/>
                      <a:pt x="43067" y="50696"/>
                    </a:cubicBezTo>
                    <a:cubicBezTo>
                      <a:pt x="43128" y="50676"/>
                      <a:pt x="43128" y="50615"/>
                      <a:pt x="43108" y="50555"/>
                    </a:cubicBezTo>
                    <a:cubicBezTo>
                      <a:pt x="40262" y="45893"/>
                      <a:pt x="35378" y="39555"/>
                      <a:pt x="30029" y="33137"/>
                    </a:cubicBezTo>
                    <a:cubicBezTo>
                      <a:pt x="21896" y="23409"/>
                      <a:pt x="12733" y="13480"/>
                      <a:pt x="8495" y="8575"/>
                    </a:cubicBezTo>
                    <a:lnTo>
                      <a:pt x="179" y="18"/>
                    </a:lnTo>
                    <a:cubicBezTo>
                      <a:pt x="179" y="18"/>
                      <a:pt x="79" y="-22"/>
                      <a:pt x="38" y="18"/>
                    </a:cubicBezTo>
                    <a:cubicBezTo>
                      <a:pt x="-2" y="58"/>
                      <a:pt x="-22" y="119"/>
                      <a:pt x="38" y="1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1894;p39"/>
              <p:cNvSpPr/>
              <p:nvPr/>
            </p:nvSpPr>
            <p:spPr>
              <a:xfrm>
                <a:off x="5248982" y="1700796"/>
                <a:ext cx="1776" cy="836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8360" extrusionOk="0">
                    <a:moveTo>
                      <a:pt x="1574" y="81"/>
                    </a:moveTo>
                    <a:lnTo>
                      <a:pt x="0" y="8174"/>
                    </a:lnTo>
                    <a:cubicBezTo>
                      <a:pt x="0" y="8174"/>
                      <a:pt x="20" y="8335"/>
                      <a:pt x="101" y="8355"/>
                    </a:cubicBezTo>
                    <a:cubicBezTo>
                      <a:pt x="182" y="8376"/>
                      <a:pt x="262" y="8335"/>
                      <a:pt x="283" y="8255"/>
                    </a:cubicBezTo>
                    <a:cubicBezTo>
                      <a:pt x="666" y="6923"/>
                      <a:pt x="1029" y="5590"/>
                      <a:pt x="1272" y="4218"/>
                    </a:cubicBezTo>
                    <a:cubicBezTo>
                      <a:pt x="1474" y="3128"/>
                      <a:pt x="1675" y="2038"/>
                      <a:pt x="1756" y="949"/>
                    </a:cubicBezTo>
                    <a:cubicBezTo>
                      <a:pt x="1776" y="666"/>
                      <a:pt x="1756" y="404"/>
                      <a:pt x="1776" y="121"/>
                    </a:cubicBezTo>
                    <a:cubicBezTo>
                      <a:pt x="1776" y="60"/>
                      <a:pt x="1736" y="20"/>
                      <a:pt x="1675" y="0"/>
                    </a:cubicBezTo>
                    <a:cubicBezTo>
                      <a:pt x="1615" y="0"/>
                      <a:pt x="1574" y="20"/>
                      <a:pt x="1574" y="8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1895;p39"/>
              <p:cNvSpPr/>
              <p:nvPr/>
            </p:nvSpPr>
            <p:spPr>
              <a:xfrm>
                <a:off x="5258372" y="1668978"/>
                <a:ext cx="11804" cy="2863"/>
              </a:xfrm>
              <a:custGeom>
                <a:avLst/>
                <a:gdLst/>
                <a:ahLst/>
                <a:cxnLst/>
                <a:rect l="l" t="t" r="r" b="b"/>
                <a:pathLst>
                  <a:path w="11804" h="2863" extrusionOk="0">
                    <a:moveTo>
                      <a:pt x="35" y="172"/>
                    </a:moveTo>
                    <a:cubicBezTo>
                      <a:pt x="1751" y="1665"/>
                      <a:pt x="3587" y="2432"/>
                      <a:pt x="5545" y="2714"/>
                    </a:cubicBezTo>
                    <a:cubicBezTo>
                      <a:pt x="7483" y="2997"/>
                      <a:pt x="9521" y="2836"/>
                      <a:pt x="11660" y="2573"/>
                    </a:cubicBezTo>
                    <a:cubicBezTo>
                      <a:pt x="11741" y="2573"/>
                      <a:pt x="11822" y="2472"/>
                      <a:pt x="11802" y="2392"/>
                    </a:cubicBezTo>
                    <a:cubicBezTo>
                      <a:pt x="11782" y="2311"/>
                      <a:pt x="11701" y="2250"/>
                      <a:pt x="11620" y="2250"/>
                    </a:cubicBezTo>
                    <a:cubicBezTo>
                      <a:pt x="9077" y="2553"/>
                      <a:pt x="6675" y="2674"/>
                      <a:pt x="4415" y="2129"/>
                    </a:cubicBezTo>
                    <a:cubicBezTo>
                      <a:pt x="2942" y="1766"/>
                      <a:pt x="1509" y="1140"/>
                      <a:pt x="157" y="30"/>
                    </a:cubicBezTo>
                    <a:cubicBezTo>
                      <a:pt x="116" y="-10"/>
                      <a:pt x="56" y="-10"/>
                      <a:pt x="15" y="30"/>
                    </a:cubicBezTo>
                    <a:cubicBezTo>
                      <a:pt x="-5" y="71"/>
                      <a:pt x="-5" y="131"/>
                      <a:pt x="15" y="17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1896;p39"/>
              <p:cNvSpPr/>
              <p:nvPr/>
            </p:nvSpPr>
            <p:spPr>
              <a:xfrm>
                <a:off x="5246198" y="1629168"/>
                <a:ext cx="27543" cy="41820"/>
              </a:xfrm>
              <a:custGeom>
                <a:avLst/>
                <a:gdLst/>
                <a:ahLst/>
                <a:cxnLst/>
                <a:rect l="l" t="t" r="r" b="b"/>
                <a:pathLst>
                  <a:path w="27543" h="41820" extrusionOk="0">
                    <a:moveTo>
                      <a:pt x="7910" y="25147"/>
                    </a:moveTo>
                    <a:cubicBezTo>
                      <a:pt x="927" y="18447"/>
                      <a:pt x="-3755" y="19355"/>
                      <a:pt x="4055" y="27711"/>
                    </a:cubicBezTo>
                    <a:lnTo>
                      <a:pt x="12330" y="35057"/>
                    </a:lnTo>
                    <a:lnTo>
                      <a:pt x="13057" y="38165"/>
                    </a:lnTo>
                    <a:cubicBezTo>
                      <a:pt x="17295" y="42444"/>
                      <a:pt x="20565" y="43069"/>
                      <a:pt x="25630" y="39497"/>
                    </a:cubicBezTo>
                    <a:cubicBezTo>
                      <a:pt x="25630" y="39497"/>
                      <a:pt x="26539" y="29688"/>
                      <a:pt x="27527" y="19436"/>
                    </a:cubicBezTo>
                    <a:cubicBezTo>
                      <a:pt x="27709" y="17579"/>
                      <a:pt x="26357" y="2361"/>
                      <a:pt x="22805" y="2059"/>
                    </a:cubicBezTo>
                    <a:cubicBezTo>
                      <a:pt x="21453" y="1938"/>
                      <a:pt x="23330" y="15944"/>
                      <a:pt x="21877" y="18144"/>
                    </a:cubicBezTo>
                    <a:cubicBezTo>
                      <a:pt x="22260" y="14188"/>
                      <a:pt x="20585" y="1958"/>
                      <a:pt x="17194" y="767"/>
                    </a:cubicBezTo>
                    <a:cubicBezTo>
                      <a:pt x="13864" y="-383"/>
                      <a:pt x="18223" y="14047"/>
                      <a:pt x="17114" y="17862"/>
                    </a:cubicBezTo>
                    <a:cubicBezTo>
                      <a:pt x="16387" y="16045"/>
                      <a:pt x="13904" y="-20"/>
                      <a:pt x="10272" y="0"/>
                    </a:cubicBezTo>
                    <a:cubicBezTo>
                      <a:pt x="7729" y="0"/>
                      <a:pt x="12209" y="16832"/>
                      <a:pt x="12169" y="18487"/>
                    </a:cubicBezTo>
                    <a:cubicBezTo>
                      <a:pt x="10473" y="14975"/>
                      <a:pt x="6921" y="-545"/>
                      <a:pt x="3995" y="1352"/>
                    </a:cubicBezTo>
                    <a:cubicBezTo>
                      <a:pt x="2986" y="1998"/>
                      <a:pt x="7930" y="25147"/>
                      <a:pt x="7930" y="25147"/>
                    </a:cubicBezTo>
                    <a:close/>
                  </a:path>
                </a:pathLst>
              </a:custGeom>
              <a:solidFill>
                <a:srgbClr val="F9967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" name="Google Shape;1897;p39"/>
            <p:cNvGrpSpPr/>
            <p:nvPr/>
          </p:nvGrpSpPr>
          <p:grpSpPr>
            <a:xfrm>
              <a:off x="5066118" y="1907321"/>
              <a:ext cx="54126" cy="192589"/>
              <a:chOff x="5066118" y="1907321"/>
              <a:chExt cx="54126" cy="192589"/>
            </a:xfrm>
          </p:grpSpPr>
          <p:grpSp>
            <p:nvGrpSpPr>
              <p:cNvPr id="186" name="Google Shape;1898;p39"/>
              <p:cNvGrpSpPr/>
              <p:nvPr/>
            </p:nvGrpSpPr>
            <p:grpSpPr>
              <a:xfrm>
                <a:off x="5066118" y="1907321"/>
                <a:ext cx="50326" cy="191808"/>
                <a:chOff x="5066118" y="1907321"/>
                <a:chExt cx="50326" cy="191808"/>
              </a:xfrm>
            </p:grpSpPr>
            <p:sp>
              <p:nvSpPr>
                <p:cNvPr id="197" name="Google Shape;1899;p39"/>
                <p:cNvSpPr/>
                <p:nvPr/>
              </p:nvSpPr>
              <p:spPr>
                <a:xfrm>
                  <a:off x="5066118" y="1907321"/>
                  <a:ext cx="50326" cy="191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26" h="191808" extrusionOk="0">
                      <a:moveTo>
                        <a:pt x="8145" y="93083"/>
                      </a:moveTo>
                      <a:cubicBezTo>
                        <a:pt x="8145" y="92761"/>
                        <a:pt x="8125" y="92438"/>
                        <a:pt x="8125" y="92135"/>
                      </a:cubicBezTo>
                      <a:cubicBezTo>
                        <a:pt x="8125" y="92135"/>
                        <a:pt x="-11251" y="24342"/>
                        <a:pt x="9840" y="6339"/>
                      </a:cubicBezTo>
                      <a:cubicBezTo>
                        <a:pt x="19306" y="-1734"/>
                        <a:pt x="38398" y="204"/>
                        <a:pt x="38398" y="204"/>
                      </a:cubicBezTo>
                      <a:cubicBezTo>
                        <a:pt x="38398" y="204"/>
                        <a:pt x="51315" y="16229"/>
                        <a:pt x="50266" y="50357"/>
                      </a:cubicBezTo>
                      <a:cubicBezTo>
                        <a:pt x="49781" y="66241"/>
                        <a:pt x="48187" y="78048"/>
                        <a:pt x="41930" y="93104"/>
                      </a:cubicBezTo>
                      <a:cubicBezTo>
                        <a:pt x="42314" y="94658"/>
                        <a:pt x="42334" y="96393"/>
                        <a:pt x="41971" y="98311"/>
                      </a:cubicBezTo>
                      <a:cubicBezTo>
                        <a:pt x="34705" y="135668"/>
                        <a:pt x="31032" y="159766"/>
                        <a:pt x="28771" y="172037"/>
                      </a:cubicBezTo>
                      <a:cubicBezTo>
                        <a:pt x="27924" y="176558"/>
                        <a:pt x="40295" y="186770"/>
                        <a:pt x="48106" y="190544"/>
                      </a:cubicBezTo>
                      <a:cubicBezTo>
                        <a:pt x="51376" y="192139"/>
                        <a:pt x="38439" y="192583"/>
                        <a:pt x="27056" y="189737"/>
                      </a:cubicBezTo>
                      <a:cubicBezTo>
                        <a:pt x="22071" y="188506"/>
                        <a:pt x="17731" y="192280"/>
                        <a:pt x="13897" y="188546"/>
                      </a:cubicBezTo>
                      <a:cubicBezTo>
                        <a:pt x="9759" y="184530"/>
                        <a:pt x="14583" y="172683"/>
                        <a:pt x="14583" y="172683"/>
                      </a:cubicBezTo>
                      <a:cubicBezTo>
                        <a:pt x="14583" y="172683"/>
                        <a:pt x="-3218" y="116576"/>
                        <a:pt x="8145" y="9306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98" name="Google Shape;1900;p39"/>
                <p:cNvGrpSpPr/>
                <p:nvPr/>
              </p:nvGrpSpPr>
              <p:grpSpPr>
                <a:xfrm>
                  <a:off x="5074242" y="2000344"/>
                  <a:ext cx="31989" cy="78449"/>
                  <a:chOff x="5074242" y="2000344"/>
                  <a:chExt cx="31989" cy="78449"/>
                </a:xfrm>
              </p:grpSpPr>
              <p:sp>
                <p:nvSpPr>
                  <p:cNvPr id="199" name="Google Shape;1901;p39"/>
                  <p:cNvSpPr/>
                  <p:nvPr/>
                </p:nvSpPr>
                <p:spPr>
                  <a:xfrm>
                    <a:off x="5074242" y="2007448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0" name="Google Shape;1902;p39"/>
                  <p:cNvSpPr/>
                  <p:nvPr/>
                </p:nvSpPr>
                <p:spPr>
                  <a:xfrm>
                    <a:off x="5084798" y="2000344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1" name="Google Shape;1903;p39"/>
                  <p:cNvSpPr/>
                  <p:nvPr/>
                </p:nvSpPr>
                <p:spPr>
                  <a:xfrm>
                    <a:off x="5097553" y="2013220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2" name="Google Shape;1904;p39"/>
                  <p:cNvSpPr/>
                  <p:nvPr/>
                </p:nvSpPr>
                <p:spPr>
                  <a:xfrm>
                    <a:off x="5086767" y="2018592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3" name="Google Shape;1905;p39"/>
                  <p:cNvSpPr/>
                  <p:nvPr/>
                </p:nvSpPr>
                <p:spPr>
                  <a:xfrm>
                    <a:off x="5074242" y="2025128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4" name="Google Shape;1906;p39"/>
                  <p:cNvSpPr/>
                  <p:nvPr/>
                </p:nvSpPr>
                <p:spPr>
                  <a:xfrm>
                    <a:off x="5094112" y="2029246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" name="Google Shape;1907;p39"/>
                  <p:cNvSpPr/>
                  <p:nvPr/>
                </p:nvSpPr>
                <p:spPr>
                  <a:xfrm>
                    <a:off x="5080122" y="2041429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6" name="Google Shape;1908;p39"/>
                  <p:cNvSpPr/>
                  <p:nvPr/>
                </p:nvSpPr>
                <p:spPr>
                  <a:xfrm>
                    <a:off x="5077148" y="2053121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7" name="Google Shape;1909;p39"/>
                  <p:cNvSpPr/>
                  <p:nvPr/>
                </p:nvSpPr>
                <p:spPr>
                  <a:xfrm>
                    <a:off x="5091761" y="2045270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8" name="Google Shape;1910;p39"/>
                  <p:cNvSpPr/>
                  <p:nvPr/>
                </p:nvSpPr>
                <p:spPr>
                  <a:xfrm>
                    <a:off x="5085988" y="2058913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9" name="Google Shape;1911;p39"/>
                  <p:cNvSpPr/>
                  <p:nvPr/>
                </p:nvSpPr>
                <p:spPr>
                  <a:xfrm>
                    <a:off x="5083082" y="2073021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0" name="Google Shape;1912;p39"/>
                  <p:cNvSpPr/>
                  <p:nvPr/>
                </p:nvSpPr>
                <p:spPr>
                  <a:xfrm>
                    <a:off x="5100459" y="2000344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87" name="Google Shape;1913;p39"/>
              <p:cNvGrpSpPr/>
              <p:nvPr/>
            </p:nvGrpSpPr>
            <p:grpSpPr>
              <a:xfrm>
                <a:off x="5076644" y="2079762"/>
                <a:ext cx="43600" cy="20148"/>
                <a:chOff x="5076644" y="2079762"/>
                <a:chExt cx="43600" cy="20148"/>
              </a:xfrm>
            </p:grpSpPr>
            <p:sp>
              <p:nvSpPr>
                <p:cNvPr id="188" name="Google Shape;1914;p39"/>
                <p:cNvSpPr/>
                <p:nvPr/>
              </p:nvSpPr>
              <p:spPr>
                <a:xfrm>
                  <a:off x="5076644" y="2079762"/>
                  <a:ext cx="43600" cy="2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00" h="20148" extrusionOk="0">
                      <a:moveTo>
                        <a:pt x="3209" y="828"/>
                      </a:moveTo>
                      <a:cubicBezTo>
                        <a:pt x="3209" y="828"/>
                        <a:pt x="0" y="15419"/>
                        <a:pt x="0" y="17397"/>
                      </a:cubicBezTo>
                      <a:cubicBezTo>
                        <a:pt x="0" y="21535"/>
                        <a:pt x="43231" y="19779"/>
                        <a:pt x="43231" y="19779"/>
                      </a:cubicBezTo>
                      <a:cubicBezTo>
                        <a:pt x="43231" y="19779"/>
                        <a:pt x="43816" y="16933"/>
                        <a:pt x="43513" y="16348"/>
                      </a:cubicBezTo>
                      <a:cubicBezTo>
                        <a:pt x="43210" y="15763"/>
                        <a:pt x="31000" y="9708"/>
                        <a:pt x="26237" y="6741"/>
                      </a:cubicBezTo>
                      <a:cubicBezTo>
                        <a:pt x="21474" y="3774"/>
                        <a:pt x="23068" y="1574"/>
                        <a:pt x="22988" y="0"/>
                      </a:cubicBezTo>
                      <a:cubicBezTo>
                        <a:pt x="22988" y="0"/>
                        <a:pt x="18285" y="1171"/>
                        <a:pt x="17760" y="3613"/>
                      </a:cubicBezTo>
                      <a:lnTo>
                        <a:pt x="18326" y="8578"/>
                      </a:lnTo>
                      <a:lnTo>
                        <a:pt x="14995" y="2341"/>
                      </a:lnTo>
                      <a:lnTo>
                        <a:pt x="3209" y="84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89" name="Google Shape;1915;p39"/>
                <p:cNvGrpSpPr/>
                <p:nvPr/>
              </p:nvGrpSpPr>
              <p:grpSpPr>
                <a:xfrm>
                  <a:off x="5077310" y="2083714"/>
                  <a:ext cx="31162" cy="11729"/>
                  <a:chOff x="5077310" y="2083714"/>
                  <a:chExt cx="31162" cy="11729"/>
                </a:xfrm>
              </p:grpSpPr>
              <p:sp>
                <p:nvSpPr>
                  <p:cNvPr id="190" name="Google Shape;1916;p39"/>
                  <p:cNvSpPr/>
                  <p:nvPr/>
                </p:nvSpPr>
                <p:spPr>
                  <a:xfrm>
                    <a:off x="5100107" y="2084482"/>
                    <a:ext cx="5224" cy="83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24" h="8306" extrusionOk="0">
                        <a:moveTo>
                          <a:pt x="393" y="8197"/>
                        </a:moveTo>
                        <a:cubicBezTo>
                          <a:pt x="655" y="8116"/>
                          <a:pt x="796" y="8156"/>
                          <a:pt x="1039" y="8015"/>
                        </a:cubicBezTo>
                        <a:cubicBezTo>
                          <a:pt x="1200" y="7914"/>
                          <a:pt x="1301" y="7753"/>
                          <a:pt x="1422" y="7632"/>
                        </a:cubicBezTo>
                        <a:cubicBezTo>
                          <a:pt x="2391" y="6562"/>
                          <a:pt x="3360" y="5351"/>
                          <a:pt x="4147" y="4059"/>
                        </a:cubicBezTo>
                        <a:cubicBezTo>
                          <a:pt x="4409" y="3615"/>
                          <a:pt x="4672" y="3151"/>
                          <a:pt x="4833" y="2667"/>
                        </a:cubicBezTo>
                        <a:cubicBezTo>
                          <a:pt x="5095" y="1900"/>
                          <a:pt x="5196" y="1133"/>
                          <a:pt x="5217" y="366"/>
                        </a:cubicBezTo>
                        <a:cubicBezTo>
                          <a:pt x="5257" y="184"/>
                          <a:pt x="5136" y="23"/>
                          <a:pt x="4974" y="2"/>
                        </a:cubicBezTo>
                        <a:cubicBezTo>
                          <a:pt x="4793" y="-17"/>
                          <a:pt x="4631" y="83"/>
                          <a:pt x="4591" y="265"/>
                        </a:cubicBezTo>
                        <a:cubicBezTo>
                          <a:pt x="4328" y="1012"/>
                          <a:pt x="3864" y="1617"/>
                          <a:pt x="3440" y="2324"/>
                        </a:cubicBezTo>
                        <a:cubicBezTo>
                          <a:pt x="2492" y="3918"/>
                          <a:pt x="1261" y="5452"/>
                          <a:pt x="272" y="6945"/>
                        </a:cubicBezTo>
                        <a:cubicBezTo>
                          <a:pt x="191" y="7087"/>
                          <a:pt x="90" y="7208"/>
                          <a:pt x="50" y="7349"/>
                        </a:cubicBezTo>
                        <a:cubicBezTo>
                          <a:pt x="-11" y="7591"/>
                          <a:pt x="50" y="7692"/>
                          <a:pt x="50" y="7934"/>
                        </a:cubicBezTo>
                        <a:cubicBezTo>
                          <a:pt x="-31" y="8035"/>
                          <a:pt x="-11" y="8176"/>
                          <a:pt x="90" y="8257"/>
                        </a:cubicBezTo>
                        <a:cubicBezTo>
                          <a:pt x="191" y="8338"/>
                          <a:pt x="332" y="8318"/>
                          <a:pt x="413" y="821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1" name="Google Shape;1917;p39"/>
                  <p:cNvSpPr/>
                  <p:nvPr/>
                </p:nvSpPr>
                <p:spPr>
                  <a:xfrm>
                    <a:off x="5101809" y="2085744"/>
                    <a:ext cx="6663" cy="87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63" h="8724" extrusionOk="0">
                        <a:moveTo>
                          <a:pt x="346" y="8650"/>
                        </a:moveTo>
                        <a:cubicBezTo>
                          <a:pt x="507" y="8630"/>
                          <a:pt x="628" y="8650"/>
                          <a:pt x="790" y="8590"/>
                        </a:cubicBezTo>
                        <a:cubicBezTo>
                          <a:pt x="1940" y="8166"/>
                          <a:pt x="2828" y="7157"/>
                          <a:pt x="3655" y="6188"/>
                        </a:cubicBezTo>
                        <a:cubicBezTo>
                          <a:pt x="5008" y="4593"/>
                          <a:pt x="5936" y="2636"/>
                          <a:pt x="6623" y="759"/>
                        </a:cubicBezTo>
                        <a:cubicBezTo>
                          <a:pt x="6743" y="456"/>
                          <a:pt x="6582" y="133"/>
                          <a:pt x="6300" y="32"/>
                        </a:cubicBezTo>
                        <a:cubicBezTo>
                          <a:pt x="6017" y="-69"/>
                          <a:pt x="5674" y="73"/>
                          <a:pt x="5573" y="375"/>
                        </a:cubicBezTo>
                        <a:cubicBezTo>
                          <a:pt x="5089" y="1526"/>
                          <a:pt x="4443" y="2656"/>
                          <a:pt x="3736" y="3766"/>
                        </a:cubicBezTo>
                        <a:cubicBezTo>
                          <a:pt x="3010" y="4896"/>
                          <a:pt x="2182" y="5966"/>
                          <a:pt x="1254" y="6935"/>
                        </a:cubicBezTo>
                        <a:cubicBezTo>
                          <a:pt x="891" y="7318"/>
                          <a:pt x="406" y="7580"/>
                          <a:pt x="144" y="8045"/>
                        </a:cubicBezTo>
                        <a:cubicBezTo>
                          <a:pt x="83" y="8166"/>
                          <a:pt x="144" y="8166"/>
                          <a:pt x="103" y="8307"/>
                        </a:cubicBezTo>
                        <a:cubicBezTo>
                          <a:pt x="3" y="8388"/>
                          <a:pt x="-38" y="8529"/>
                          <a:pt x="43" y="8630"/>
                        </a:cubicBezTo>
                        <a:cubicBezTo>
                          <a:pt x="103" y="8731"/>
                          <a:pt x="245" y="8751"/>
                          <a:pt x="346" y="869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2" name="Google Shape;1918;p39"/>
                  <p:cNvSpPr/>
                  <p:nvPr/>
                </p:nvSpPr>
                <p:spPr>
                  <a:xfrm>
                    <a:off x="5077310" y="2087307"/>
                    <a:ext cx="14208" cy="12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08" h="1213" extrusionOk="0">
                        <a:moveTo>
                          <a:pt x="182" y="1173"/>
                        </a:moveTo>
                        <a:cubicBezTo>
                          <a:pt x="2947" y="1294"/>
                          <a:pt x="7447" y="527"/>
                          <a:pt x="11322" y="346"/>
                        </a:cubicBezTo>
                        <a:cubicBezTo>
                          <a:pt x="12291" y="305"/>
                          <a:pt x="13240" y="285"/>
                          <a:pt x="14087" y="346"/>
                        </a:cubicBezTo>
                        <a:cubicBezTo>
                          <a:pt x="14148" y="346"/>
                          <a:pt x="14209" y="305"/>
                          <a:pt x="14209" y="245"/>
                        </a:cubicBezTo>
                        <a:cubicBezTo>
                          <a:pt x="14209" y="184"/>
                          <a:pt x="14168" y="124"/>
                          <a:pt x="14108" y="124"/>
                        </a:cubicBezTo>
                        <a:cubicBezTo>
                          <a:pt x="12836" y="-18"/>
                          <a:pt x="11383" y="-38"/>
                          <a:pt x="9889" y="63"/>
                        </a:cubicBezTo>
                        <a:cubicBezTo>
                          <a:pt x="6378" y="265"/>
                          <a:pt x="2604" y="931"/>
                          <a:pt x="182" y="830"/>
                        </a:cubicBezTo>
                        <a:cubicBezTo>
                          <a:pt x="81" y="830"/>
                          <a:pt x="0" y="911"/>
                          <a:pt x="0" y="1012"/>
                        </a:cubicBezTo>
                        <a:cubicBezTo>
                          <a:pt x="0" y="1113"/>
                          <a:pt x="81" y="1193"/>
                          <a:pt x="182" y="121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3" name="Google Shape;1919;p39"/>
                  <p:cNvSpPr/>
                  <p:nvPr/>
                </p:nvSpPr>
                <p:spPr>
                  <a:xfrm>
                    <a:off x="5077973" y="2090709"/>
                    <a:ext cx="8762" cy="8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62" h="862" extrusionOk="0">
                        <a:moveTo>
                          <a:pt x="205" y="859"/>
                        </a:moveTo>
                        <a:lnTo>
                          <a:pt x="8560" y="537"/>
                        </a:lnTo>
                        <a:cubicBezTo>
                          <a:pt x="8661" y="537"/>
                          <a:pt x="8742" y="476"/>
                          <a:pt x="8762" y="375"/>
                        </a:cubicBezTo>
                        <a:cubicBezTo>
                          <a:pt x="8762" y="274"/>
                          <a:pt x="8702" y="193"/>
                          <a:pt x="8601" y="173"/>
                        </a:cubicBezTo>
                        <a:cubicBezTo>
                          <a:pt x="7451" y="32"/>
                          <a:pt x="5937" y="-49"/>
                          <a:pt x="4363" y="32"/>
                        </a:cubicBezTo>
                        <a:cubicBezTo>
                          <a:pt x="2950" y="113"/>
                          <a:pt x="1497" y="315"/>
                          <a:pt x="165" y="496"/>
                        </a:cubicBezTo>
                        <a:cubicBezTo>
                          <a:pt x="64" y="496"/>
                          <a:pt x="-17" y="597"/>
                          <a:pt x="3" y="698"/>
                        </a:cubicBezTo>
                        <a:cubicBezTo>
                          <a:pt x="3" y="799"/>
                          <a:pt x="104" y="880"/>
                          <a:pt x="205" y="859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4" name="Google Shape;1920;p39"/>
                  <p:cNvSpPr/>
                  <p:nvPr/>
                </p:nvSpPr>
                <p:spPr>
                  <a:xfrm>
                    <a:off x="5098728" y="2090483"/>
                    <a:ext cx="664" cy="8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4" h="899" extrusionOk="0">
                        <a:moveTo>
                          <a:pt x="581" y="621"/>
                        </a:moveTo>
                        <a:cubicBezTo>
                          <a:pt x="581" y="621"/>
                          <a:pt x="682" y="500"/>
                          <a:pt x="661" y="419"/>
                        </a:cubicBezTo>
                        <a:cubicBezTo>
                          <a:pt x="621" y="258"/>
                          <a:pt x="480" y="218"/>
                          <a:pt x="359" y="96"/>
                        </a:cubicBezTo>
                        <a:cubicBezTo>
                          <a:pt x="318" y="16"/>
                          <a:pt x="217" y="-25"/>
                          <a:pt x="117" y="16"/>
                        </a:cubicBezTo>
                        <a:cubicBezTo>
                          <a:pt x="36" y="56"/>
                          <a:pt x="-4" y="157"/>
                          <a:pt x="36" y="258"/>
                        </a:cubicBezTo>
                        <a:cubicBezTo>
                          <a:pt x="36" y="399"/>
                          <a:pt x="-45" y="541"/>
                          <a:pt x="36" y="682"/>
                        </a:cubicBezTo>
                        <a:cubicBezTo>
                          <a:pt x="97" y="763"/>
                          <a:pt x="157" y="742"/>
                          <a:pt x="238" y="783"/>
                        </a:cubicBezTo>
                        <a:cubicBezTo>
                          <a:pt x="278" y="884"/>
                          <a:pt x="379" y="924"/>
                          <a:pt x="480" y="884"/>
                        </a:cubicBezTo>
                        <a:cubicBezTo>
                          <a:pt x="581" y="843"/>
                          <a:pt x="621" y="722"/>
                          <a:pt x="581" y="64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5" name="Google Shape;1921;p39"/>
                  <p:cNvSpPr/>
                  <p:nvPr/>
                </p:nvSpPr>
                <p:spPr>
                  <a:xfrm>
                    <a:off x="5102269" y="2092974"/>
                    <a:ext cx="749" cy="7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9" h="753" extrusionOk="0">
                        <a:moveTo>
                          <a:pt x="653" y="310"/>
                        </a:moveTo>
                        <a:cubicBezTo>
                          <a:pt x="673" y="108"/>
                          <a:pt x="814" y="289"/>
                          <a:pt x="693" y="108"/>
                        </a:cubicBezTo>
                        <a:cubicBezTo>
                          <a:pt x="653" y="27"/>
                          <a:pt x="532" y="87"/>
                          <a:pt x="451" y="47"/>
                        </a:cubicBezTo>
                        <a:cubicBezTo>
                          <a:pt x="310" y="-34"/>
                          <a:pt x="148" y="-13"/>
                          <a:pt x="47" y="128"/>
                        </a:cubicBezTo>
                        <a:cubicBezTo>
                          <a:pt x="-34" y="269"/>
                          <a:pt x="-13" y="431"/>
                          <a:pt x="128" y="532"/>
                        </a:cubicBezTo>
                        <a:cubicBezTo>
                          <a:pt x="188" y="612"/>
                          <a:pt x="209" y="754"/>
                          <a:pt x="330" y="754"/>
                        </a:cubicBezTo>
                        <a:cubicBezTo>
                          <a:pt x="532" y="754"/>
                          <a:pt x="330" y="754"/>
                          <a:pt x="491" y="632"/>
                        </a:cubicBezTo>
                        <a:cubicBezTo>
                          <a:pt x="592" y="673"/>
                          <a:pt x="693" y="632"/>
                          <a:pt x="733" y="552"/>
                        </a:cubicBezTo>
                        <a:cubicBezTo>
                          <a:pt x="774" y="471"/>
                          <a:pt x="733" y="350"/>
                          <a:pt x="653" y="31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6" name="Google Shape;1922;p39"/>
                  <p:cNvSpPr/>
                  <p:nvPr/>
                </p:nvSpPr>
                <p:spPr>
                  <a:xfrm>
                    <a:off x="5093577" y="2083714"/>
                    <a:ext cx="11665" cy="117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65" h="11729" extrusionOk="0">
                        <a:moveTo>
                          <a:pt x="0" y="185"/>
                        </a:moveTo>
                        <a:cubicBezTo>
                          <a:pt x="283" y="3293"/>
                          <a:pt x="1675" y="5977"/>
                          <a:pt x="3734" y="7995"/>
                        </a:cubicBezTo>
                        <a:cubicBezTo>
                          <a:pt x="5792" y="10014"/>
                          <a:pt x="8517" y="11366"/>
                          <a:pt x="11545" y="11729"/>
                        </a:cubicBezTo>
                        <a:cubicBezTo>
                          <a:pt x="11605" y="11729"/>
                          <a:pt x="11666" y="11689"/>
                          <a:pt x="11666" y="11628"/>
                        </a:cubicBezTo>
                        <a:cubicBezTo>
                          <a:pt x="11666" y="11568"/>
                          <a:pt x="11625" y="11507"/>
                          <a:pt x="11565" y="11507"/>
                        </a:cubicBezTo>
                        <a:cubicBezTo>
                          <a:pt x="8598" y="11144"/>
                          <a:pt x="5893" y="9852"/>
                          <a:pt x="3895" y="7854"/>
                        </a:cubicBezTo>
                        <a:cubicBezTo>
                          <a:pt x="1897" y="5876"/>
                          <a:pt x="606" y="3212"/>
                          <a:pt x="384" y="165"/>
                        </a:cubicBezTo>
                        <a:cubicBezTo>
                          <a:pt x="384" y="64"/>
                          <a:pt x="283" y="-17"/>
                          <a:pt x="182" y="3"/>
                        </a:cubicBezTo>
                        <a:cubicBezTo>
                          <a:pt x="81" y="3"/>
                          <a:pt x="0" y="104"/>
                          <a:pt x="20" y="20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grpSp>
          <p:nvGrpSpPr>
            <p:cNvPr id="100" name="Google Shape;1923;p39"/>
            <p:cNvGrpSpPr/>
            <p:nvPr/>
          </p:nvGrpSpPr>
          <p:grpSpPr>
            <a:xfrm>
              <a:off x="5030890" y="1904537"/>
              <a:ext cx="50866" cy="195009"/>
              <a:chOff x="5030890" y="1904537"/>
              <a:chExt cx="50866" cy="195009"/>
            </a:xfrm>
          </p:grpSpPr>
          <p:grpSp>
            <p:nvGrpSpPr>
              <p:cNvPr id="162" name="Google Shape;1924;p39"/>
              <p:cNvGrpSpPr/>
              <p:nvPr/>
            </p:nvGrpSpPr>
            <p:grpSpPr>
              <a:xfrm>
                <a:off x="5030890" y="1904537"/>
                <a:ext cx="50866" cy="194592"/>
                <a:chOff x="5030890" y="1904537"/>
                <a:chExt cx="50866" cy="194592"/>
              </a:xfrm>
            </p:grpSpPr>
            <p:sp>
              <p:nvSpPr>
                <p:cNvPr id="173" name="Google Shape;1925;p39"/>
                <p:cNvSpPr/>
                <p:nvPr/>
              </p:nvSpPr>
              <p:spPr>
                <a:xfrm>
                  <a:off x="5030890" y="1904537"/>
                  <a:ext cx="50866" cy="194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66" h="194592" extrusionOk="0">
                      <a:moveTo>
                        <a:pt x="5288" y="95867"/>
                      </a:moveTo>
                      <a:cubicBezTo>
                        <a:pt x="5288" y="95544"/>
                        <a:pt x="5268" y="95221"/>
                        <a:pt x="5288" y="94918"/>
                      </a:cubicBezTo>
                      <a:cubicBezTo>
                        <a:pt x="5288" y="94918"/>
                        <a:pt x="-12614" y="24441"/>
                        <a:pt x="17458" y="0"/>
                      </a:cubicBezTo>
                      <a:lnTo>
                        <a:pt x="35562" y="2987"/>
                      </a:lnTo>
                      <a:cubicBezTo>
                        <a:pt x="35562" y="2987"/>
                        <a:pt x="51849" y="14471"/>
                        <a:pt x="50820" y="48620"/>
                      </a:cubicBezTo>
                      <a:cubicBezTo>
                        <a:pt x="50335" y="64503"/>
                        <a:pt x="45350" y="80831"/>
                        <a:pt x="39094" y="95887"/>
                      </a:cubicBezTo>
                      <a:cubicBezTo>
                        <a:pt x="39457" y="97441"/>
                        <a:pt x="39497" y="99177"/>
                        <a:pt x="39114" y="101094"/>
                      </a:cubicBezTo>
                      <a:cubicBezTo>
                        <a:pt x="31869" y="138452"/>
                        <a:pt x="28175" y="162549"/>
                        <a:pt x="25915" y="174821"/>
                      </a:cubicBezTo>
                      <a:cubicBezTo>
                        <a:pt x="25087" y="179341"/>
                        <a:pt x="37459" y="189554"/>
                        <a:pt x="45250" y="193328"/>
                      </a:cubicBezTo>
                      <a:cubicBezTo>
                        <a:pt x="48519" y="194922"/>
                        <a:pt x="35582" y="195366"/>
                        <a:pt x="24199" y="192521"/>
                      </a:cubicBezTo>
                      <a:cubicBezTo>
                        <a:pt x="19234" y="191289"/>
                        <a:pt x="14875" y="195064"/>
                        <a:pt x="11040" y="191330"/>
                      </a:cubicBezTo>
                      <a:cubicBezTo>
                        <a:pt x="6923" y="187313"/>
                        <a:pt x="11726" y="175466"/>
                        <a:pt x="11726" y="175466"/>
                      </a:cubicBezTo>
                      <a:cubicBezTo>
                        <a:pt x="11726" y="175466"/>
                        <a:pt x="-6075" y="119359"/>
                        <a:pt x="5268" y="9584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74" name="Google Shape;1926;p39"/>
                <p:cNvGrpSpPr/>
                <p:nvPr/>
              </p:nvGrpSpPr>
              <p:grpSpPr>
                <a:xfrm>
                  <a:off x="5032041" y="1994995"/>
                  <a:ext cx="33992" cy="83742"/>
                  <a:chOff x="5032041" y="1994995"/>
                  <a:chExt cx="33992" cy="83742"/>
                </a:xfrm>
              </p:grpSpPr>
              <p:sp>
                <p:nvSpPr>
                  <p:cNvPr id="175" name="Google Shape;1927;p39"/>
                  <p:cNvSpPr/>
                  <p:nvPr/>
                </p:nvSpPr>
                <p:spPr>
                  <a:xfrm>
                    <a:off x="5038317" y="2001981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6" name="Google Shape;1928;p39"/>
                  <p:cNvSpPr/>
                  <p:nvPr/>
                </p:nvSpPr>
                <p:spPr>
                  <a:xfrm>
                    <a:off x="5042132" y="2010980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7" name="Google Shape;1929;p39"/>
                  <p:cNvSpPr/>
                  <p:nvPr/>
                </p:nvSpPr>
                <p:spPr>
                  <a:xfrm>
                    <a:off x="5050911" y="1994995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8" name="Google Shape;1930;p39"/>
                  <p:cNvSpPr/>
                  <p:nvPr/>
                </p:nvSpPr>
                <p:spPr>
                  <a:xfrm>
                    <a:off x="5060261" y="2007583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" name="Google Shape;1931;p39"/>
                  <p:cNvSpPr/>
                  <p:nvPr/>
                </p:nvSpPr>
                <p:spPr>
                  <a:xfrm>
                    <a:off x="5054887" y="2023251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" name="Google Shape;1932;p39"/>
                  <p:cNvSpPr/>
                  <p:nvPr/>
                </p:nvSpPr>
                <p:spPr>
                  <a:xfrm>
                    <a:off x="5055204" y="2039991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" name="Google Shape;1933;p39"/>
                  <p:cNvSpPr/>
                  <p:nvPr/>
                </p:nvSpPr>
                <p:spPr>
                  <a:xfrm>
                    <a:off x="5044291" y="2035824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2" name="Google Shape;1934;p39"/>
                  <p:cNvSpPr/>
                  <p:nvPr/>
                </p:nvSpPr>
                <p:spPr>
                  <a:xfrm>
                    <a:off x="5037833" y="2050941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" name="Google Shape;1935;p39"/>
                  <p:cNvSpPr/>
                  <p:nvPr/>
                </p:nvSpPr>
                <p:spPr>
                  <a:xfrm>
                    <a:off x="5050084" y="2056733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4" name="Google Shape;1936;p39"/>
                  <p:cNvSpPr/>
                  <p:nvPr/>
                </p:nvSpPr>
                <p:spPr>
                  <a:xfrm>
                    <a:off x="5042759" y="2072965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" name="Google Shape;1937;p39"/>
                  <p:cNvSpPr/>
                  <p:nvPr/>
                </p:nvSpPr>
                <p:spPr>
                  <a:xfrm>
                    <a:off x="5032041" y="2023251"/>
                    <a:ext cx="5772" cy="5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2" h="5772" extrusionOk="0">
                        <a:moveTo>
                          <a:pt x="5772" y="2886"/>
                        </a:moveTo>
                        <a:cubicBezTo>
                          <a:pt x="5772" y="4480"/>
                          <a:pt x="4480" y="5772"/>
                          <a:pt x="2886" y="5772"/>
                        </a:cubicBezTo>
                        <a:cubicBezTo>
                          <a:pt x="1292" y="5772"/>
                          <a:pt x="0" y="4480"/>
                          <a:pt x="0" y="2886"/>
                        </a:cubicBezTo>
                        <a:cubicBezTo>
                          <a:pt x="0" y="1292"/>
                          <a:pt x="1292" y="0"/>
                          <a:pt x="2886" y="0"/>
                        </a:cubicBezTo>
                        <a:cubicBezTo>
                          <a:pt x="4480" y="0"/>
                          <a:pt x="5772" y="1292"/>
                          <a:pt x="5772" y="2886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40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63" name="Google Shape;1938;p39"/>
              <p:cNvGrpSpPr/>
              <p:nvPr/>
            </p:nvGrpSpPr>
            <p:grpSpPr>
              <a:xfrm>
                <a:off x="5037106" y="2080105"/>
                <a:ext cx="41816" cy="19441"/>
                <a:chOff x="5037106" y="2080105"/>
                <a:chExt cx="41816" cy="19441"/>
              </a:xfrm>
            </p:grpSpPr>
            <p:sp>
              <p:nvSpPr>
                <p:cNvPr id="164" name="Google Shape;1939;p39"/>
                <p:cNvSpPr/>
                <p:nvPr/>
              </p:nvSpPr>
              <p:spPr>
                <a:xfrm>
                  <a:off x="5037106" y="2080105"/>
                  <a:ext cx="41816" cy="1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16" h="19441" extrusionOk="0">
                      <a:moveTo>
                        <a:pt x="3108" y="989"/>
                      </a:moveTo>
                      <a:cubicBezTo>
                        <a:pt x="3108" y="989"/>
                        <a:pt x="0" y="15076"/>
                        <a:pt x="0" y="16993"/>
                      </a:cubicBezTo>
                      <a:cubicBezTo>
                        <a:pt x="0" y="20990"/>
                        <a:pt x="41455" y="18891"/>
                        <a:pt x="41455" y="18891"/>
                      </a:cubicBezTo>
                      <a:cubicBezTo>
                        <a:pt x="41455" y="18891"/>
                        <a:pt x="42020" y="16126"/>
                        <a:pt x="41737" y="15581"/>
                      </a:cubicBezTo>
                      <a:cubicBezTo>
                        <a:pt x="41455" y="15036"/>
                        <a:pt x="29749" y="9284"/>
                        <a:pt x="25188" y="6458"/>
                      </a:cubicBezTo>
                      <a:cubicBezTo>
                        <a:pt x="20627" y="3633"/>
                        <a:pt x="22160" y="1514"/>
                        <a:pt x="22080" y="0"/>
                      </a:cubicBezTo>
                      <a:cubicBezTo>
                        <a:pt x="22080" y="0"/>
                        <a:pt x="17579" y="1170"/>
                        <a:pt x="17054" y="3532"/>
                      </a:cubicBezTo>
                      <a:lnTo>
                        <a:pt x="17579" y="8315"/>
                      </a:lnTo>
                      <a:lnTo>
                        <a:pt x="14410" y="2341"/>
                      </a:lnTo>
                      <a:lnTo>
                        <a:pt x="3108" y="98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65" name="Google Shape;1940;p39"/>
                <p:cNvGrpSpPr/>
                <p:nvPr/>
              </p:nvGrpSpPr>
              <p:grpSpPr>
                <a:xfrm>
                  <a:off x="5037752" y="2083957"/>
                  <a:ext cx="29865" cy="11224"/>
                  <a:chOff x="5037752" y="2083957"/>
                  <a:chExt cx="29865" cy="11224"/>
                </a:xfrm>
              </p:grpSpPr>
              <p:sp>
                <p:nvSpPr>
                  <p:cNvPr id="166" name="Google Shape;1941;p39"/>
                  <p:cNvSpPr/>
                  <p:nvPr/>
                </p:nvSpPr>
                <p:spPr>
                  <a:xfrm>
                    <a:off x="5059580" y="2084603"/>
                    <a:ext cx="5062" cy="8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62" h="8064" extrusionOk="0">
                        <a:moveTo>
                          <a:pt x="393" y="7975"/>
                        </a:moveTo>
                        <a:cubicBezTo>
                          <a:pt x="655" y="7894"/>
                          <a:pt x="776" y="7934"/>
                          <a:pt x="1019" y="7793"/>
                        </a:cubicBezTo>
                        <a:cubicBezTo>
                          <a:pt x="1160" y="7712"/>
                          <a:pt x="1261" y="7551"/>
                          <a:pt x="1382" y="7410"/>
                        </a:cubicBezTo>
                        <a:cubicBezTo>
                          <a:pt x="2310" y="6380"/>
                          <a:pt x="3259" y="5189"/>
                          <a:pt x="4006" y="3938"/>
                        </a:cubicBezTo>
                        <a:cubicBezTo>
                          <a:pt x="4268" y="3494"/>
                          <a:pt x="4510" y="3070"/>
                          <a:pt x="4672" y="2606"/>
                        </a:cubicBezTo>
                        <a:cubicBezTo>
                          <a:pt x="4934" y="1859"/>
                          <a:pt x="5035" y="1133"/>
                          <a:pt x="5055" y="366"/>
                        </a:cubicBezTo>
                        <a:cubicBezTo>
                          <a:pt x="5095" y="204"/>
                          <a:pt x="4974" y="43"/>
                          <a:pt x="4813" y="3"/>
                        </a:cubicBezTo>
                        <a:cubicBezTo>
                          <a:pt x="4652" y="-18"/>
                          <a:pt x="4490" y="83"/>
                          <a:pt x="4450" y="265"/>
                        </a:cubicBezTo>
                        <a:cubicBezTo>
                          <a:pt x="4187" y="971"/>
                          <a:pt x="3743" y="1577"/>
                          <a:pt x="3340" y="2263"/>
                        </a:cubicBezTo>
                        <a:cubicBezTo>
                          <a:pt x="2432" y="3797"/>
                          <a:pt x="1241" y="5290"/>
                          <a:pt x="272" y="6743"/>
                        </a:cubicBezTo>
                        <a:cubicBezTo>
                          <a:pt x="191" y="6865"/>
                          <a:pt x="90" y="6986"/>
                          <a:pt x="50" y="7147"/>
                        </a:cubicBezTo>
                        <a:cubicBezTo>
                          <a:pt x="-11" y="7389"/>
                          <a:pt x="50" y="7470"/>
                          <a:pt x="50" y="7712"/>
                        </a:cubicBezTo>
                        <a:cubicBezTo>
                          <a:pt x="-31" y="7813"/>
                          <a:pt x="-11" y="7954"/>
                          <a:pt x="90" y="8015"/>
                        </a:cubicBezTo>
                        <a:cubicBezTo>
                          <a:pt x="191" y="8096"/>
                          <a:pt x="312" y="8076"/>
                          <a:pt x="393" y="79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7" name="Google Shape;1942;p39"/>
                  <p:cNvSpPr/>
                  <p:nvPr/>
                </p:nvSpPr>
                <p:spPr>
                  <a:xfrm>
                    <a:off x="5061211" y="2085804"/>
                    <a:ext cx="6406" cy="8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06" h="8442" extrusionOk="0">
                        <a:moveTo>
                          <a:pt x="357" y="8408"/>
                        </a:moveTo>
                        <a:cubicBezTo>
                          <a:pt x="518" y="8388"/>
                          <a:pt x="639" y="8408"/>
                          <a:pt x="781" y="8348"/>
                        </a:cubicBezTo>
                        <a:cubicBezTo>
                          <a:pt x="1891" y="7924"/>
                          <a:pt x="2738" y="6955"/>
                          <a:pt x="3526" y="6006"/>
                        </a:cubicBezTo>
                        <a:cubicBezTo>
                          <a:pt x="4838" y="4472"/>
                          <a:pt x="5725" y="2555"/>
                          <a:pt x="6371" y="739"/>
                        </a:cubicBezTo>
                        <a:cubicBezTo>
                          <a:pt x="6472" y="456"/>
                          <a:pt x="6351" y="133"/>
                          <a:pt x="6069" y="32"/>
                        </a:cubicBezTo>
                        <a:cubicBezTo>
                          <a:pt x="5786" y="-69"/>
                          <a:pt x="5483" y="73"/>
                          <a:pt x="5362" y="376"/>
                        </a:cubicBezTo>
                        <a:cubicBezTo>
                          <a:pt x="4898" y="1485"/>
                          <a:pt x="4272" y="2596"/>
                          <a:pt x="3586" y="3665"/>
                        </a:cubicBezTo>
                        <a:cubicBezTo>
                          <a:pt x="2880" y="4775"/>
                          <a:pt x="2073" y="5804"/>
                          <a:pt x="1205" y="6733"/>
                        </a:cubicBezTo>
                        <a:cubicBezTo>
                          <a:pt x="861" y="7096"/>
                          <a:pt x="377" y="7359"/>
                          <a:pt x="135" y="7803"/>
                        </a:cubicBezTo>
                        <a:cubicBezTo>
                          <a:pt x="74" y="7904"/>
                          <a:pt x="135" y="7924"/>
                          <a:pt x="94" y="8045"/>
                        </a:cubicBezTo>
                        <a:cubicBezTo>
                          <a:pt x="-6" y="8105"/>
                          <a:pt x="-27" y="8247"/>
                          <a:pt x="34" y="8348"/>
                        </a:cubicBezTo>
                        <a:cubicBezTo>
                          <a:pt x="94" y="8449"/>
                          <a:pt x="236" y="8469"/>
                          <a:pt x="337" y="840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" name="Google Shape;1943;p39"/>
                  <p:cNvSpPr/>
                  <p:nvPr/>
                </p:nvSpPr>
                <p:spPr>
                  <a:xfrm>
                    <a:off x="5037752" y="2087479"/>
                    <a:ext cx="13663" cy="1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663" h="1264" extrusionOk="0">
                        <a:moveTo>
                          <a:pt x="182" y="1244"/>
                        </a:moveTo>
                        <a:cubicBezTo>
                          <a:pt x="2826" y="1325"/>
                          <a:pt x="7144" y="558"/>
                          <a:pt x="10878" y="356"/>
                        </a:cubicBezTo>
                        <a:cubicBezTo>
                          <a:pt x="11807" y="295"/>
                          <a:pt x="12715" y="275"/>
                          <a:pt x="13542" y="315"/>
                        </a:cubicBezTo>
                        <a:cubicBezTo>
                          <a:pt x="13603" y="315"/>
                          <a:pt x="13664" y="275"/>
                          <a:pt x="13664" y="215"/>
                        </a:cubicBezTo>
                        <a:cubicBezTo>
                          <a:pt x="13664" y="154"/>
                          <a:pt x="13623" y="93"/>
                          <a:pt x="13563" y="93"/>
                        </a:cubicBezTo>
                        <a:cubicBezTo>
                          <a:pt x="12331" y="-28"/>
                          <a:pt x="10959" y="-28"/>
                          <a:pt x="9526" y="73"/>
                        </a:cubicBezTo>
                        <a:cubicBezTo>
                          <a:pt x="6156" y="295"/>
                          <a:pt x="2523" y="982"/>
                          <a:pt x="202" y="901"/>
                        </a:cubicBezTo>
                        <a:cubicBezTo>
                          <a:pt x="101" y="901"/>
                          <a:pt x="20" y="982"/>
                          <a:pt x="0" y="1082"/>
                        </a:cubicBezTo>
                        <a:cubicBezTo>
                          <a:pt x="0" y="1183"/>
                          <a:pt x="81" y="1264"/>
                          <a:pt x="182" y="126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" name="Google Shape;1944;p39"/>
                  <p:cNvSpPr/>
                  <p:nvPr/>
                </p:nvSpPr>
                <p:spPr>
                  <a:xfrm>
                    <a:off x="5038375" y="2090812"/>
                    <a:ext cx="8419" cy="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19" h="900" extrusionOk="0">
                        <a:moveTo>
                          <a:pt x="205" y="898"/>
                        </a:moveTo>
                        <a:lnTo>
                          <a:pt x="8218" y="514"/>
                        </a:lnTo>
                        <a:cubicBezTo>
                          <a:pt x="8218" y="514"/>
                          <a:pt x="8399" y="454"/>
                          <a:pt x="8419" y="353"/>
                        </a:cubicBezTo>
                        <a:cubicBezTo>
                          <a:pt x="8419" y="252"/>
                          <a:pt x="8359" y="171"/>
                          <a:pt x="8258" y="151"/>
                        </a:cubicBezTo>
                        <a:cubicBezTo>
                          <a:pt x="7148" y="10"/>
                          <a:pt x="5695" y="-51"/>
                          <a:pt x="4181" y="50"/>
                        </a:cubicBezTo>
                        <a:cubicBezTo>
                          <a:pt x="2829" y="131"/>
                          <a:pt x="1436" y="353"/>
                          <a:pt x="165" y="534"/>
                        </a:cubicBezTo>
                        <a:cubicBezTo>
                          <a:pt x="64" y="534"/>
                          <a:pt x="-17" y="635"/>
                          <a:pt x="3" y="736"/>
                        </a:cubicBezTo>
                        <a:cubicBezTo>
                          <a:pt x="3" y="837"/>
                          <a:pt x="104" y="918"/>
                          <a:pt x="205" y="89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" name="Google Shape;1945;p39"/>
                  <p:cNvSpPr/>
                  <p:nvPr/>
                </p:nvSpPr>
                <p:spPr>
                  <a:xfrm>
                    <a:off x="5058262" y="2090463"/>
                    <a:ext cx="664" cy="8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4" h="878" extrusionOk="0">
                        <a:moveTo>
                          <a:pt x="581" y="601"/>
                        </a:moveTo>
                        <a:cubicBezTo>
                          <a:pt x="581" y="601"/>
                          <a:pt x="682" y="500"/>
                          <a:pt x="662" y="399"/>
                        </a:cubicBezTo>
                        <a:cubicBezTo>
                          <a:pt x="621" y="258"/>
                          <a:pt x="480" y="197"/>
                          <a:pt x="359" y="96"/>
                        </a:cubicBezTo>
                        <a:cubicBezTo>
                          <a:pt x="318" y="16"/>
                          <a:pt x="218" y="-25"/>
                          <a:pt x="117" y="16"/>
                        </a:cubicBezTo>
                        <a:cubicBezTo>
                          <a:pt x="36" y="56"/>
                          <a:pt x="-5" y="157"/>
                          <a:pt x="36" y="258"/>
                        </a:cubicBezTo>
                        <a:cubicBezTo>
                          <a:pt x="36" y="399"/>
                          <a:pt x="-45" y="541"/>
                          <a:pt x="36" y="662"/>
                        </a:cubicBezTo>
                        <a:cubicBezTo>
                          <a:pt x="96" y="742"/>
                          <a:pt x="137" y="722"/>
                          <a:pt x="238" y="763"/>
                        </a:cubicBezTo>
                        <a:cubicBezTo>
                          <a:pt x="278" y="863"/>
                          <a:pt x="399" y="904"/>
                          <a:pt x="480" y="863"/>
                        </a:cubicBezTo>
                        <a:cubicBezTo>
                          <a:pt x="561" y="823"/>
                          <a:pt x="621" y="702"/>
                          <a:pt x="581" y="621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" name="Google Shape;1946;p39"/>
                  <p:cNvSpPr/>
                  <p:nvPr/>
                </p:nvSpPr>
                <p:spPr>
                  <a:xfrm>
                    <a:off x="5061642" y="2092853"/>
                    <a:ext cx="745" cy="7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5" h="754" extrusionOk="0">
                        <a:moveTo>
                          <a:pt x="653" y="269"/>
                        </a:moveTo>
                        <a:cubicBezTo>
                          <a:pt x="693" y="67"/>
                          <a:pt x="814" y="269"/>
                          <a:pt x="693" y="88"/>
                        </a:cubicBezTo>
                        <a:cubicBezTo>
                          <a:pt x="653" y="7"/>
                          <a:pt x="532" y="67"/>
                          <a:pt x="451" y="47"/>
                        </a:cubicBezTo>
                        <a:cubicBezTo>
                          <a:pt x="310" y="-34"/>
                          <a:pt x="148" y="-13"/>
                          <a:pt x="47" y="128"/>
                        </a:cubicBezTo>
                        <a:cubicBezTo>
                          <a:pt x="-34" y="269"/>
                          <a:pt x="-13" y="431"/>
                          <a:pt x="128" y="532"/>
                        </a:cubicBezTo>
                        <a:cubicBezTo>
                          <a:pt x="188" y="612"/>
                          <a:pt x="209" y="754"/>
                          <a:pt x="310" y="754"/>
                        </a:cubicBezTo>
                        <a:cubicBezTo>
                          <a:pt x="532" y="754"/>
                          <a:pt x="310" y="774"/>
                          <a:pt x="471" y="612"/>
                        </a:cubicBezTo>
                        <a:cubicBezTo>
                          <a:pt x="552" y="653"/>
                          <a:pt x="673" y="612"/>
                          <a:pt x="713" y="532"/>
                        </a:cubicBezTo>
                        <a:cubicBezTo>
                          <a:pt x="754" y="451"/>
                          <a:pt x="713" y="330"/>
                          <a:pt x="633" y="28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" name="Google Shape;1947;p39"/>
                  <p:cNvSpPr/>
                  <p:nvPr/>
                </p:nvSpPr>
                <p:spPr>
                  <a:xfrm>
                    <a:off x="5053330" y="2083957"/>
                    <a:ext cx="11184" cy="112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84" h="11224" extrusionOk="0">
                        <a:moveTo>
                          <a:pt x="23" y="205"/>
                        </a:moveTo>
                        <a:cubicBezTo>
                          <a:pt x="286" y="3192"/>
                          <a:pt x="1618" y="5775"/>
                          <a:pt x="3575" y="7693"/>
                        </a:cubicBezTo>
                        <a:cubicBezTo>
                          <a:pt x="5553" y="9630"/>
                          <a:pt x="8157" y="10901"/>
                          <a:pt x="11063" y="11224"/>
                        </a:cubicBezTo>
                        <a:cubicBezTo>
                          <a:pt x="11124" y="11224"/>
                          <a:pt x="11184" y="11184"/>
                          <a:pt x="11184" y="11123"/>
                        </a:cubicBezTo>
                        <a:cubicBezTo>
                          <a:pt x="11184" y="11063"/>
                          <a:pt x="11144" y="11002"/>
                          <a:pt x="11083" y="11002"/>
                        </a:cubicBezTo>
                        <a:cubicBezTo>
                          <a:pt x="8237" y="10679"/>
                          <a:pt x="5634" y="9448"/>
                          <a:pt x="3717" y="7531"/>
                        </a:cubicBezTo>
                        <a:cubicBezTo>
                          <a:pt x="1820" y="5634"/>
                          <a:pt x="588" y="3091"/>
                          <a:pt x="367" y="164"/>
                        </a:cubicBezTo>
                        <a:cubicBezTo>
                          <a:pt x="367" y="63"/>
                          <a:pt x="265" y="-17"/>
                          <a:pt x="164" y="3"/>
                        </a:cubicBezTo>
                        <a:cubicBezTo>
                          <a:pt x="64" y="3"/>
                          <a:pt x="-17" y="104"/>
                          <a:pt x="3" y="20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grpSp>
          <p:nvGrpSpPr>
            <p:cNvPr id="101" name="Google Shape;1948;p39"/>
            <p:cNvGrpSpPr/>
            <p:nvPr/>
          </p:nvGrpSpPr>
          <p:grpSpPr>
            <a:xfrm>
              <a:off x="5089702" y="1795068"/>
              <a:ext cx="43957" cy="53387"/>
              <a:chOff x="5089702" y="1795068"/>
              <a:chExt cx="43957" cy="53387"/>
            </a:xfrm>
          </p:grpSpPr>
          <p:sp>
            <p:nvSpPr>
              <p:cNvPr id="160" name="Google Shape;1949;p39"/>
              <p:cNvSpPr/>
              <p:nvPr/>
            </p:nvSpPr>
            <p:spPr>
              <a:xfrm>
                <a:off x="5095055" y="1817688"/>
                <a:ext cx="22687" cy="30767"/>
              </a:xfrm>
              <a:custGeom>
                <a:avLst/>
                <a:gdLst/>
                <a:ahLst/>
                <a:cxnLst/>
                <a:rect l="l" t="t" r="r" b="b"/>
                <a:pathLst>
                  <a:path w="22687" h="30767" extrusionOk="0">
                    <a:moveTo>
                      <a:pt x="17796" y="3738"/>
                    </a:moveTo>
                    <a:cubicBezTo>
                      <a:pt x="16525" y="-2277"/>
                      <a:pt x="1610" y="-743"/>
                      <a:pt x="863" y="6261"/>
                    </a:cubicBezTo>
                    <a:cubicBezTo>
                      <a:pt x="-1781" y="31004"/>
                      <a:pt x="1287" y="32195"/>
                      <a:pt x="15132" y="30036"/>
                    </a:cubicBezTo>
                    <a:cubicBezTo>
                      <a:pt x="26737" y="28239"/>
                      <a:pt x="22761" y="27190"/>
                      <a:pt x="17796" y="3738"/>
                    </a:cubicBezTo>
                    <a:close/>
                  </a:path>
                </a:pathLst>
              </a:custGeom>
              <a:solidFill>
                <a:srgbClr val="F9967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950;p39"/>
              <p:cNvSpPr/>
              <p:nvPr/>
            </p:nvSpPr>
            <p:spPr>
              <a:xfrm>
                <a:off x="5089702" y="1795068"/>
                <a:ext cx="43957" cy="40889"/>
              </a:xfrm>
              <a:custGeom>
                <a:avLst/>
                <a:gdLst/>
                <a:ahLst/>
                <a:cxnLst/>
                <a:rect l="l" t="t" r="r" b="b"/>
                <a:pathLst>
                  <a:path w="43957" h="40889" extrusionOk="0">
                    <a:moveTo>
                      <a:pt x="43958" y="20445"/>
                    </a:moveTo>
                    <a:cubicBezTo>
                      <a:pt x="43958" y="31736"/>
                      <a:pt x="34117" y="40890"/>
                      <a:pt x="21979" y="40890"/>
                    </a:cubicBezTo>
                    <a:cubicBezTo>
                      <a:pt x="9840" y="40890"/>
                      <a:pt x="0" y="31736"/>
                      <a:pt x="0" y="20445"/>
                    </a:cubicBezTo>
                    <a:cubicBezTo>
                      <a:pt x="0" y="9153"/>
                      <a:pt x="9840" y="0"/>
                      <a:pt x="21979" y="0"/>
                    </a:cubicBezTo>
                    <a:cubicBezTo>
                      <a:pt x="34117" y="0"/>
                      <a:pt x="43958" y="9153"/>
                      <a:pt x="43958" y="2044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2" name="Google Shape;1951;p39"/>
            <p:cNvSpPr/>
            <p:nvPr/>
          </p:nvSpPr>
          <p:spPr>
            <a:xfrm>
              <a:off x="5042233" y="1832018"/>
              <a:ext cx="79031" cy="141160"/>
            </a:xfrm>
            <a:custGeom>
              <a:avLst/>
              <a:gdLst/>
              <a:ahLst/>
              <a:cxnLst/>
              <a:rect l="l" t="t" r="r" b="b"/>
              <a:pathLst>
                <a:path w="79031" h="141160" extrusionOk="0">
                  <a:moveTo>
                    <a:pt x="75039" y="7976"/>
                  </a:moveTo>
                  <a:cubicBezTo>
                    <a:pt x="85271" y="37463"/>
                    <a:pt x="72818" y="85336"/>
                    <a:pt x="71042" y="110927"/>
                  </a:cubicBezTo>
                  <a:cubicBezTo>
                    <a:pt x="54997" y="110927"/>
                    <a:pt x="40768" y="141160"/>
                    <a:pt x="40768" y="141160"/>
                  </a:cubicBezTo>
                  <a:lnTo>
                    <a:pt x="25309" y="138194"/>
                  </a:lnTo>
                  <a:lnTo>
                    <a:pt x="0" y="82894"/>
                  </a:lnTo>
                  <a:cubicBezTo>
                    <a:pt x="0" y="82894"/>
                    <a:pt x="19093" y="39239"/>
                    <a:pt x="23391" y="28219"/>
                  </a:cubicBezTo>
                  <a:cubicBezTo>
                    <a:pt x="33907" y="1175"/>
                    <a:pt x="41778" y="-2175"/>
                    <a:pt x="54049" y="973"/>
                  </a:cubicBezTo>
                  <a:cubicBezTo>
                    <a:pt x="56854" y="7209"/>
                    <a:pt x="60184" y="11145"/>
                    <a:pt x="64200" y="12013"/>
                  </a:cubicBezTo>
                  <a:cubicBezTo>
                    <a:pt x="67369" y="12699"/>
                    <a:pt x="72213" y="12517"/>
                    <a:pt x="75058" y="795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3" name="Google Shape;1952;p39"/>
            <p:cNvGrpSpPr/>
            <p:nvPr/>
          </p:nvGrpSpPr>
          <p:grpSpPr>
            <a:xfrm>
              <a:off x="5008932" y="1830690"/>
              <a:ext cx="114126" cy="166994"/>
              <a:chOff x="5008932" y="1830690"/>
              <a:chExt cx="114126" cy="166994"/>
            </a:xfrm>
          </p:grpSpPr>
          <p:sp>
            <p:nvSpPr>
              <p:cNvPr id="147" name="Google Shape;1953;p39"/>
              <p:cNvSpPr/>
              <p:nvPr/>
            </p:nvSpPr>
            <p:spPr>
              <a:xfrm>
                <a:off x="5008932" y="1830690"/>
                <a:ext cx="114126" cy="166994"/>
              </a:xfrm>
              <a:custGeom>
                <a:avLst/>
                <a:gdLst/>
                <a:ahLst/>
                <a:cxnLst/>
                <a:rect l="l" t="t" r="r" b="b"/>
                <a:pathLst>
                  <a:path w="114126" h="166994" extrusionOk="0">
                    <a:moveTo>
                      <a:pt x="63716" y="71890"/>
                    </a:moveTo>
                    <a:cubicBezTo>
                      <a:pt x="56208" y="72173"/>
                      <a:pt x="46460" y="68277"/>
                      <a:pt x="39437" y="63575"/>
                    </a:cubicBezTo>
                    <a:cubicBezTo>
                      <a:pt x="18305" y="89469"/>
                      <a:pt x="8093" y="109914"/>
                      <a:pt x="0" y="152680"/>
                    </a:cubicBezTo>
                    <a:cubicBezTo>
                      <a:pt x="0" y="152680"/>
                      <a:pt x="68156" y="174437"/>
                      <a:pt x="112315" y="164305"/>
                    </a:cubicBezTo>
                    <a:lnTo>
                      <a:pt x="111992" y="75018"/>
                    </a:lnTo>
                    <a:cubicBezTo>
                      <a:pt x="111992" y="75018"/>
                      <a:pt x="116977" y="28134"/>
                      <a:pt x="111710" y="10192"/>
                    </a:cubicBezTo>
                    <a:lnTo>
                      <a:pt x="108340" y="7548"/>
                    </a:lnTo>
                    <a:cubicBezTo>
                      <a:pt x="108340" y="7548"/>
                      <a:pt x="109349" y="25289"/>
                      <a:pt x="107815" y="36873"/>
                    </a:cubicBezTo>
                    <a:lnTo>
                      <a:pt x="86805" y="34633"/>
                    </a:lnTo>
                    <a:lnTo>
                      <a:pt x="86805" y="525"/>
                    </a:lnTo>
                    <a:lnTo>
                      <a:pt x="80467" y="0"/>
                    </a:lnTo>
                    <a:cubicBezTo>
                      <a:pt x="80467" y="0"/>
                      <a:pt x="77379" y="40264"/>
                      <a:pt x="63676" y="7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8" name="Google Shape;1954;p39"/>
              <p:cNvGrpSpPr/>
              <p:nvPr/>
            </p:nvGrpSpPr>
            <p:grpSpPr>
              <a:xfrm>
                <a:off x="5026834" y="1873012"/>
                <a:ext cx="94029" cy="110701"/>
                <a:chOff x="5026834" y="1873012"/>
                <a:chExt cx="94029" cy="110701"/>
              </a:xfrm>
            </p:grpSpPr>
            <p:sp>
              <p:nvSpPr>
                <p:cNvPr id="149" name="Google Shape;1955;p39"/>
                <p:cNvSpPr/>
                <p:nvPr/>
              </p:nvSpPr>
              <p:spPr>
                <a:xfrm>
                  <a:off x="5083849" y="1873012"/>
                  <a:ext cx="30616" cy="32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16" h="32516" extrusionOk="0">
                      <a:moveTo>
                        <a:pt x="5025" y="81"/>
                      </a:moveTo>
                      <a:cubicBezTo>
                        <a:pt x="4662" y="3027"/>
                        <a:pt x="4238" y="5974"/>
                        <a:pt x="3774" y="8921"/>
                      </a:cubicBezTo>
                      <a:cubicBezTo>
                        <a:pt x="3048" y="13320"/>
                        <a:pt x="2200" y="17700"/>
                        <a:pt x="1413" y="22100"/>
                      </a:cubicBezTo>
                      <a:cubicBezTo>
                        <a:pt x="1150" y="23392"/>
                        <a:pt x="464" y="24946"/>
                        <a:pt x="161" y="26459"/>
                      </a:cubicBezTo>
                      <a:cubicBezTo>
                        <a:pt x="20" y="27145"/>
                        <a:pt x="0" y="27832"/>
                        <a:pt x="61" y="28457"/>
                      </a:cubicBezTo>
                      <a:cubicBezTo>
                        <a:pt x="20" y="28538"/>
                        <a:pt x="0" y="28599"/>
                        <a:pt x="0" y="28679"/>
                      </a:cubicBezTo>
                      <a:cubicBezTo>
                        <a:pt x="0" y="28942"/>
                        <a:pt x="242" y="29123"/>
                        <a:pt x="484" y="29305"/>
                      </a:cubicBezTo>
                      <a:cubicBezTo>
                        <a:pt x="1029" y="29729"/>
                        <a:pt x="1897" y="29951"/>
                        <a:pt x="2321" y="30052"/>
                      </a:cubicBezTo>
                      <a:cubicBezTo>
                        <a:pt x="4198" y="30455"/>
                        <a:pt x="12937" y="31808"/>
                        <a:pt x="19476" y="32332"/>
                      </a:cubicBezTo>
                      <a:cubicBezTo>
                        <a:pt x="23250" y="32635"/>
                        <a:pt x="26278" y="32595"/>
                        <a:pt x="26984" y="31989"/>
                      </a:cubicBezTo>
                      <a:cubicBezTo>
                        <a:pt x="28397" y="30738"/>
                        <a:pt x="29244" y="27731"/>
                        <a:pt x="29709" y="24078"/>
                      </a:cubicBezTo>
                      <a:cubicBezTo>
                        <a:pt x="30193" y="20445"/>
                        <a:pt x="30355" y="16166"/>
                        <a:pt x="30435" y="12412"/>
                      </a:cubicBezTo>
                      <a:cubicBezTo>
                        <a:pt x="30475" y="9183"/>
                        <a:pt x="30435" y="6337"/>
                        <a:pt x="30617" y="4662"/>
                      </a:cubicBezTo>
                      <a:cubicBezTo>
                        <a:pt x="30617" y="4581"/>
                        <a:pt x="30556" y="4481"/>
                        <a:pt x="30475" y="4481"/>
                      </a:cubicBezTo>
                      <a:cubicBezTo>
                        <a:pt x="30375" y="4481"/>
                        <a:pt x="30294" y="4541"/>
                        <a:pt x="30294" y="4622"/>
                      </a:cubicBezTo>
                      <a:cubicBezTo>
                        <a:pt x="30052" y="6317"/>
                        <a:pt x="29910" y="9163"/>
                        <a:pt x="29810" y="12412"/>
                      </a:cubicBezTo>
                      <a:cubicBezTo>
                        <a:pt x="29709" y="16146"/>
                        <a:pt x="29628" y="20405"/>
                        <a:pt x="29184" y="24037"/>
                      </a:cubicBezTo>
                      <a:cubicBezTo>
                        <a:pt x="28760" y="27529"/>
                        <a:pt x="28033" y="30455"/>
                        <a:pt x="26681" y="31666"/>
                      </a:cubicBezTo>
                      <a:cubicBezTo>
                        <a:pt x="26035" y="32252"/>
                        <a:pt x="23129" y="32191"/>
                        <a:pt x="19537" y="31908"/>
                      </a:cubicBezTo>
                      <a:cubicBezTo>
                        <a:pt x="13018" y="31404"/>
                        <a:pt x="4339" y="29971"/>
                        <a:pt x="2442" y="29567"/>
                      </a:cubicBezTo>
                      <a:cubicBezTo>
                        <a:pt x="2119" y="29487"/>
                        <a:pt x="1493" y="29325"/>
                        <a:pt x="1009" y="29043"/>
                      </a:cubicBezTo>
                      <a:cubicBezTo>
                        <a:pt x="787" y="28922"/>
                        <a:pt x="646" y="28740"/>
                        <a:pt x="525" y="28558"/>
                      </a:cubicBezTo>
                      <a:cubicBezTo>
                        <a:pt x="484" y="28498"/>
                        <a:pt x="424" y="28498"/>
                        <a:pt x="383" y="28437"/>
                      </a:cubicBezTo>
                      <a:cubicBezTo>
                        <a:pt x="363" y="27852"/>
                        <a:pt x="464" y="27226"/>
                        <a:pt x="606" y="26560"/>
                      </a:cubicBezTo>
                      <a:cubicBezTo>
                        <a:pt x="928" y="25067"/>
                        <a:pt x="1493" y="23452"/>
                        <a:pt x="1695" y="22160"/>
                      </a:cubicBezTo>
                      <a:cubicBezTo>
                        <a:pt x="2482" y="17761"/>
                        <a:pt x="3270" y="13361"/>
                        <a:pt x="3976" y="8961"/>
                      </a:cubicBezTo>
                      <a:cubicBezTo>
                        <a:pt x="4460" y="6014"/>
                        <a:pt x="4884" y="3068"/>
                        <a:pt x="5247" y="121"/>
                      </a:cubicBezTo>
                      <a:cubicBezTo>
                        <a:pt x="5247" y="61"/>
                        <a:pt x="5227" y="0"/>
                        <a:pt x="5147" y="0"/>
                      </a:cubicBezTo>
                      <a:cubicBezTo>
                        <a:pt x="5086" y="0"/>
                        <a:pt x="5046" y="40"/>
                        <a:pt x="5025" y="10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1956;p39"/>
                <p:cNvSpPr/>
                <p:nvPr/>
              </p:nvSpPr>
              <p:spPr>
                <a:xfrm>
                  <a:off x="5040832" y="1907992"/>
                  <a:ext cx="79668" cy="151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668" h="15176" extrusionOk="0">
                      <a:moveTo>
                        <a:pt x="48" y="198"/>
                      </a:moveTo>
                      <a:cubicBezTo>
                        <a:pt x="492" y="501"/>
                        <a:pt x="936" y="824"/>
                        <a:pt x="1401" y="1107"/>
                      </a:cubicBezTo>
                      <a:cubicBezTo>
                        <a:pt x="5659" y="3710"/>
                        <a:pt x="10160" y="5527"/>
                        <a:pt x="14701" y="7081"/>
                      </a:cubicBezTo>
                      <a:cubicBezTo>
                        <a:pt x="22269" y="9704"/>
                        <a:pt x="30120" y="11279"/>
                        <a:pt x="38314" y="12671"/>
                      </a:cubicBezTo>
                      <a:cubicBezTo>
                        <a:pt x="46630" y="14064"/>
                        <a:pt x="54844" y="15113"/>
                        <a:pt x="63078" y="15174"/>
                      </a:cubicBezTo>
                      <a:cubicBezTo>
                        <a:pt x="68568" y="15214"/>
                        <a:pt x="74057" y="14811"/>
                        <a:pt x="79608" y="13801"/>
                      </a:cubicBezTo>
                      <a:cubicBezTo>
                        <a:pt x="79648" y="13801"/>
                        <a:pt x="79668" y="13761"/>
                        <a:pt x="79668" y="13700"/>
                      </a:cubicBezTo>
                      <a:cubicBezTo>
                        <a:pt x="79668" y="13660"/>
                        <a:pt x="79628" y="13620"/>
                        <a:pt x="79587" y="13640"/>
                      </a:cubicBezTo>
                      <a:cubicBezTo>
                        <a:pt x="72625" y="14790"/>
                        <a:pt x="65783" y="15012"/>
                        <a:pt x="58941" y="14649"/>
                      </a:cubicBezTo>
                      <a:cubicBezTo>
                        <a:pt x="52119" y="14286"/>
                        <a:pt x="45297" y="13357"/>
                        <a:pt x="38395" y="12187"/>
                      </a:cubicBezTo>
                      <a:cubicBezTo>
                        <a:pt x="31593" y="11036"/>
                        <a:pt x="25054" y="9704"/>
                        <a:pt x="18717" y="7807"/>
                      </a:cubicBezTo>
                      <a:cubicBezTo>
                        <a:pt x="12965" y="6092"/>
                        <a:pt x="7475" y="3791"/>
                        <a:pt x="1966" y="925"/>
                      </a:cubicBezTo>
                      <a:cubicBezTo>
                        <a:pt x="1360" y="622"/>
                        <a:pt x="755" y="320"/>
                        <a:pt x="169" y="17"/>
                      </a:cubicBezTo>
                      <a:cubicBezTo>
                        <a:pt x="109" y="-24"/>
                        <a:pt x="48" y="17"/>
                        <a:pt x="8" y="57"/>
                      </a:cubicBezTo>
                      <a:cubicBezTo>
                        <a:pt x="-12" y="118"/>
                        <a:pt x="8" y="178"/>
                        <a:pt x="48" y="21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1957;p39"/>
                <p:cNvSpPr/>
                <p:nvPr/>
              </p:nvSpPr>
              <p:spPr>
                <a:xfrm>
                  <a:off x="5046930" y="1898043"/>
                  <a:ext cx="6506" cy="10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6" h="10277" extrusionOk="0">
                      <a:moveTo>
                        <a:pt x="5051" y="158"/>
                      </a:moveTo>
                      <a:lnTo>
                        <a:pt x="2790" y="4093"/>
                      </a:lnTo>
                      <a:lnTo>
                        <a:pt x="1378" y="6495"/>
                      </a:lnTo>
                      <a:lnTo>
                        <a:pt x="227" y="8997"/>
                      </a:lnTo>
                      <a:cubicBezTo>
                        <a:pt x="167" y="9159"/>
                        <a:pt x="-35" y="9643"/>
                        <a:pt x="5" y="9906"/>
                      </a:cubicBezTo>
                      <a:cubicBezTo>
                        <a:pt x="46" y="10168"/>
                        <a:pt x="187" y="10350"/>
                        <a:pt x="570" y="10249"/>
                      </a:cubicBezTo>
                      <a:cubicBezTo>
                        <a:pt x="1358" y="10067"/>
                        <a:pt x="1983" y="9462"/>
                        <a:pt x="2488" y="8715"/>
                      </a:cubicBezTo>
                      <a:cubicBezTo>
                        <a:pt x="3174" y="7665"/>
                        <a:pt x="3618" y="6333"/>
                        <a:pt x="4022" y="5526"/>
                      </a:cubicBezTo>
                      <a:lnTo>
                        <a:pt x="6504" y="238"/>
                      </a:lnTo>
                      <a:cubicBezTo>
                        <a:pt x="6504" y="238"/>
                        <a:pt x="6524" y="57"/>
                        <a:pt x="6444" y="16"/>
                      </a:cubicBezTo>
                      <a:cubicBezTo>
                        <a:pt x="6363" y="-24"/>
                        <a:pt x="6262" y="16"/>
                        <a:pt x="6222" y="77"/>
                      </a:cubicBezTo>
                      <a:lnTo>
                        <a:pt x="3658" y="5324"/>
                      </a:lnTo>
                      <a:cubicBezTo>
                        <a:pt x="3275" y="6111"/>
                        <a:pt x="2811" y="7423"/>
                        <a:pt x="2125" y="8453"/>
                      </a:cubicBezTo>
                      <a:cubicBezTo>
                        <a:pt x="1681" y="9098"/>
                        <a:pt x="1156" y="9623"/>
                        <a:pt x="469" y="9764"/>
                      </a:cubicBezTo>
                      <a:lnTo>
                        <a:pt x="712" y="9159"/>
                      </a:lnTo>
                      <a:lnTo>
                        <a:pt x="1842" y="6717"/>
                      </a:lnTo>
                      <a:lnTo>
                        <a:pt x="3194" y="4315"/>
                      </a:lnTo>
                      <a:lnTo>
                        <a:pt x="5273" y="218"/>
                      </a:lnTo>
                      <a:cubicBezTo>
                        <a:pt x="5273" y="218"/>
                        <a:pt x="5273" y="77"/>
                        <a:pt x="5213" y="57"/>
                      </a:cubicBezTo>
                      <a:cubicBezTo>
                        <a:pt x="5152" y="36"/>
                        <a:pt x="5071" y="57"/>
                        <a:pt x="5051" y="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" name="Google Shape;1958;p39"/>
                <p:cNvSpPr/>
                <p:nvPr/>
              </p:nvSpPr>
              <p:spPr>
                <a:xfrm>
                  <a:off x="5065164" y="1903274"/>
                  <a:ext cx="4684" cy="12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12515" extrusionOk="0">
                      <a:moveTo>
                        <a:pt x="683" y="11718"/>
                      </a:moveTo>
                      <a:cubicBezTo>
                        <a:pt x="683" y="11718"/>
                        <a:pt x="683" y="11577"/>
                        <a:pt x="683" y="11537"/>
                      </a:cubicBezTo>
                      <a:lnTo>
                        <a:pt x="1207" y="8065"/>
                      </a:lnTo>
                      <a:cubicBezTo>
                        <a:pt x="1349" y="7258"/>
                        <a:pt x="1551" y="6491"/>
                        <a:pt x="1752" y="5704"/>
                      </a:cubicBezTo>
                      <a:cubicBezTo>
                        <a:pt x="2277" y="3867"/>
                        <a:pt x="2943" y="2091"/>
                        <a:pt x="3488" y="275"/>
                      </a:cubicBezTo>
                      <a:cubicBezTo>
                        <a:pt x="3528" y="174"/>
                        <a:pt x="3448" y="53"/>
                        <a:pt x="3347" y="12"/>
                      </a:cubicBezTo>
                      <a:cubicBezTo>
                        <a:pt x="3246" y="-28"/>
                        <a:pt x="3125" y="33"/>
                        <a:pt x="3084" y="154"/>
                      </a:cubicBezTo>
                      <a:cubicBezTo>
                        <a:pt x="2499" y="1970"/>
                        <a:pt x="1773" y="3726"/>
                        <a:pt x="1228" y="5563"/>
                      </a:cubicBezTo>
                      <a:cubicBezTo>
                        <a:pt x="985" y="6350"/>
                        <a:pt x="784" y="7157"/>
                        <a:pt x="622" y="7964"/>
                      </a:cubicBezTo>
                      <a:lnTo>
                        <a:pt x="118" y="11456"/>
                      </a:lnTo>
                      <a:cubicBezTo>
                        <a:pt x="77" y="11698"/>
                        <a:pt x="-44" y="12223"/>
                        <a:pt x="17" y="12344"/>
                      </a:cubicBezTo>
                      <a:cubicBezTo>
                        <a:pt x="77" y="12465"/>
                        <a:pt x="218" y="12586"/>
                        <a:pt x="440" y="12465"/>
                      </a:cubicBezTo>
                      <a:cubicBezTo>
                        <a:pt x="1490" y="11920"/>
                        <a:pt x="2216" y="10790"/>
                        <a:pt x="2741" y="9397"/>
                      </a:cubicBezTo>
                      <a:cubicBezTo>
                        <a:pt x="3771" y="6673"/>
                        <a:pt x="4033" y="2939"/>
                        <a:pt x="4679" y="880"/>
                      </a:cubicBezTo>
                      <a:cubicBezTo>
                        <a:pt x="4699" y="820"/>
                        <a:pt x="4659" y="739"/>
                        <a:pt x="4598" y="719"/>
                      </a:cubicBezTo>
                      <a:cubicBezTo>
                        <a:pt x="4538" y="699"/>
                        <a:pt x="4457" y="719"/>
                        <a:pt x="4437" y="800"/>
                      </a:cubicBezTo>
                      <a:cubicBezTo>
                        <a:pt x="3771" y="2818"/>
                        <a:pt x="3427" y="6531"/>
                        <a:pt x="2338" y="9216"/>
                      </a:cubicBezTo>
                      <a:cubicBezTo>
                        <a:pt x="1914" y="10265"/>
                        <a:pt x="1389" y="11153"/>
                        <a:pt x="662" y="1169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1959;p39"/>
                <p:cNvSpPr/>
                <p:nvPr/>
              </p:nvSpPr>
              <p:spPr>
                <a:xfrm>
                  <a:off x="5080618" y="1907141"/>
                  <a:ext cx="4255" cy="11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5" h="11746" extrusionOk="0">
                      <a:moveTo>
                        <a:pt x="708" y="11121"/>
                      </a:moveTo>
                      <a:cubicBezTo>
                        <a:pt x="627" y="10253"/>
                        <a:pt x="466" y="8356"/>
                        <a:pt x="486" y="8275"/>
                      </a:cubicBezTo>
                      <a:cubicBezTo>
                        <a:pt x="768" y="6075"/>
                        <a:pt x="1596" y="3996"/>
                        <a:pt x="1979" y="1816"/>
                      </a:cubicBezTo>
                      <a:cubicBezTo>
                        <a:pt x="2060" y="1312"/>
                        <a:pt x="2282" y="807"/>
                        <a:pt x="2161" y="303"/>
                      </a:cubicBezTo>
                      <a:cubicBezTo>
                        <a:pt x="2161" y="222"/>
                        <a:pt x="2121" y="202"/>
                        <a:pt x="2080" y="121"/>
                      </a:cubicBezTo>
                      <a:cubicBezTo>
                        <a:pt x="2080" y="60"/>
                        <a:pt x="2040" y="0"/>
                        <a:pt x="1979" y="0"/>
                      </a:cubicBezTo>
                      <a:cubicBezTo>
                        <a:pt x="1919" y="0"/>
                        <a:pt x="1858" y="40"/>
                        <a:pt x="1858" y="101"/>
                      </a:cubicBezTo>
                      <a:lnTo>
                        <a:pt x="2" y="8194"/>
                      </a:lnTo>
                      <a:cubicBezTo>
                        <a:pt x="-19" y="8295"/>
                        <a:pt x="163" y="10414"/>
                        <a:pt x="264" y="11262"/>
                      </a:cubicBezTo>
                      <a:cubicBezTo>
                        <a:pt x="264" y="11403"/>
                        <a:pt x="264" y="11585"/>
                        <a:pt x="304" y="11565"/>
                      </a:cubicBezTo>
                      <a:cubicBezTo>
                        <a:pt x="567" y="11524"/>
                        <a:pt x="667" y="11726"/>
                        <a:pt x="667" y="11746"/>
                      </a:cubicBezTo>
                      <a:cubicBezTo>
                        <a:pt x="1152" y="11403"/>
                        <a:pt x="1576" y="10636"/>
                        <a:pt x="1919" y="9647"/>
                      </a:cubicBezTo>
                      <a:cubicBezTo>
                        <a:pt x="2888" y="6902"/>
                        <a:pt x="3432" y="2341"/>
                        <a:pt x="4240" y="585"/>
                      </a:cubicBezTo>
                      <a:cubicBezTo>
                        <a:pt x="4280" y="484"/>
                        <a:pt x="4240" y="383"/>
                        <a:pt x="4139" y="343"/>
                      </a:cubicBezTo>
                      <a:cubicBezTo>
                        <a:pt x="4038" y="303"/>
                        <a:pt x="3937" y="343"/>
                        <a:pt x="3876" y="444"/>
                      </a:cubicBezTo>
                      <a:cubicBezTo>
                        <a:pt x="3170" y="1998"/>
                        <a:pt x="2625" y="5691"/>
                        <a:pt x="1858" y="8416"/>
                      </a:cubicBezTo>
                      <a:cubicBezTo>
                        <a:pt x="1515" y="9587"/>
                        <a:pt x="1152" y="10576"/>
                        <a:pt x="688" y="1112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1960;p39"/>
                <p:cNvSpPr/>
                <p:nvPr/>
              </p:nvSpPr>
              <p:spPr>
                <a:xfrm>
                  <a:off x="5112791" y="1911273"/>
                  <a:ext cx="2224" cy="8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4" h="8182" extrusionOk="0">
                      <a:moveTo>
                        <a:pt x="908" y="247"/>
                      </a:moveTo>
                      <a:cubicBezTo>
                        <a:pt x="464" y="1398"/>
                        <a:pt x="221" y="2548"/>
                        <a:pt x="100" y="3699"/>
                      </a:cubicBezTo>
                      <a:cubicBezTo>
                        <a:pt x="-21" y="4869"/>
                        <a:pt x="-21" y="6060"/>
                        <a:pt x="40" y="7251"/>
                      </a:cubicBezTo>
                      <a:cubicBezTo>
                        <a:pt x="40" y="7251"/>
                        <a:pt x="40" y="7816"/>
                        <a:pt x="100" y="8018"/>
                      </a:cubicBezTo>
                      <a:cubicBezTo>
                        <a:pt x="121" y="8139"/>
                        <a:pt x="201" y="8179"/>
                        <a:pt x="242" y="8179"/>
                      </a:cubicBezTo>
                      <a:cubicBezTo>
                        <a:pt x="423" y="8199"/>
                        <a:pt x="565" y="8139"/>
                        <a:pt x="666" y="8058"/>
                      </a:cubicBezTo>
                      <a:cubicBezTo>
                        <a:pt x="787" y="7937"/>
                        <a:pt x="888" y="7755"/>
                        <a:pt x="988" y="7634"/>
                      </a:cubicBezTo>
                      <a:cubicBezTo>
                        <a:pt x="1574" y="6948"/>
                        <a:pt x="1876" y="6242"/>
                        <a:pt x="2018" y="5535"/>
                      </a:cubicBezTo>
                      <a:cubicBezTo>
                        <a:pt x="2280" y="4304"/>
                        <a:pt x="2098" y="3033"/>
                        <a:pt x="2098" y="1761"/>
                      </a:cubicBezTo>
                      <a:cubicBezTo>
                        <a:pt x="2098" y="1236"/>
                        <a:pt x="2098" y="732"/>
                        <a:pt x="2219" y="207"/>
                      </a:cubicBezTo>
                      <a:cubicBezTo>
                        <a:pt x="2240" y="126"/>
                        <a:pt x="2199" y="46"/>
                        <a:pt x="2119" y="5"/>
                      </a:cubicBezTo>
                      <a:cubicBezTo>
                        <a:pt x="2038" y="-15"/>
                        <a:pt x="1937" y="25"/>
                        <a:pt x="1917" y="106"/>
                      </a:cubicBezTo>
                      <a:cubicBezTo>
                        <a:pt x="1735" y="631"/>
                        <a:pt x="1634" y="1176"/>
                        <a:pt x="1634" y="1741"/>
                      </a:cubicBezTo>
                      <a:cubicBezTo>
                        <a:pt x="1594" y="2992"/>
                        <a:pt x="1897" y="4243"/>
                        <a:pt x="1695" y="5454"/>
                      </a:cubicBezTo>
                      <a:cubicBezTo>
                        <a:pt x="1574" y="6141"/>
                        <a:pt x="1311" y="6807"/>
                        <a:pt x="787" y="7452"/>
                      </a:cubicBezTo>
                      <a:cubicBezTo>
                        <a:pt x="706" y="7574"/>
                        <a:pt x="625" y="7735"/>
                        <a:pt x="504" y="7856"/>
                      </a:cubicBezTo>
                      <a:cubicBezTo>
                        <a:pt x="444" y="7917"/>
                        <a:pt x="383" y="7937"/>
                        <a:pt x="282" y="7937"/>
                      </a:cubicBezTo>
                      <a:lnTo>
                        <a:pt x="282" y="7231"/>
                      </a:lnTo>
                      <a:cubicBezTo>
                        <a:pt x="221" y="6040"/>
                        <a:pt x="201" y="4889"/>
                        <a:pt x="322" y="3719"/>
                      </a:cubicBezTo>
                      <a:cubicBezTo>
                        <a:pt x="444" y="2589"/>
                        <a:pt x="686" y="1458"/>
                        <a:pt x="1130" y="328"/>
                      </a:cubicBezTo>
                      <a:cubicBezTo>
                        <a:pt x="1130" y="268"/>
                        <a:pt x="1130" y="207"/>
                        <a:pt x="1069" y="187"/>
                      </a:cubicBezTo>
                      <a:cubicBezTo>
                        <a:pt x="1009" y="167"/>
                        <a:pt x="948" y="187"/>
                        <a:pt x="908" y="24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5" name="Google Shape;1961;p39"/>
                <p:cNvSpPr/>
                <p:nvPr/>
              </p:nvSpPr>
              <p:spPr>
                <a:xfrm>
                  <a:off x="5096706" y="1913267"/>
                  <a:ext cx="5010" cy="65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0" h="6503" extrusionOk="0">
                      <a:moveTo>
                        <a:pt x="948" y="1422"/>
                      </a:moveTo>
                      <a:cubicBezTo>
                        <a:pt x="80" y="2593"/>
                        <a:pt x="-142" y="4086"/>
                        <a:pt x="80" y="5075"/>
                      </a:cubicBezTo>
                      <a:cubicBezTo>
                        <a:pt x="403" y="6448"/>
                        <a:pt x="1554" y="7174"/>
                        <a:pt x="3511" y="5660"/>
                      </a:cubicBezTo>
                      <a:cubicBezTo>
                        <a:pt x="4884" y="4571"/>
                        <a:pt x="5348" y="2451"/>
                        <a:pt x="4763" y="1160"/>
                      </a:cubicBezTo>
                      <a:cubicBezTo>
                        <a:pt x="4218" y="-71"/>
                        <a:pt x="2765" y="-697"/>
                        <a:pt x="524" y="1220"/>
                      </a:cubicBezTo>
                      <a:cubicBezTo>
                        <a:pt x="443" y="1281"/>
                        <a:pt x="423" y="1402"/>
                        <a:pt x="504" y="1503"/>
                      </a:cubicBezTo>
                      <a:cubicBezTo>
                        <a:pt x="565" y="1584"/>
                        <a:pt x="686" y="1604"/>
                        <a:pt x="787" y="1543"/>
                      </a:cubicBezTo>
                      <a:cubicBezTo>
                        <a:pt x="847" y="1503"/>
                        <a:pt x="888" y="1462"/>
                        <a:pt x="968" y="1422"/>
                      </a:cubicBezTo>
                      <a:close/>
                      <a:moveTo>
                        <a:pt x="2159" y="796"/>
                      </a:moveTo>
                      <a:cubicBezTo>
                        <a:pt x="2058" y="938"/>
                        <a:pt x="1957" y="1079"/>
                        <a:pt x="1856" y="1220"/>
                      </a:cubicBezTo>
                      <a:cubicBezTo>
                        <a:pt x="948" y="2451"/>
                        <a:pt x="544" y="3925"/>
                        <a:pt x="807" y="4893"/>
                      </a:cubicBezTo>
                      <a:cubicBezTo>
                        <a:pt x="1029" y="5741"/>
                        <a:pt x="1776" y="5983"/>
                        <a:pt x="2986" y="5015"/>
                      </a:cubicBezTo>
                      <a:cubicBezTo>
                        <a:pt x="4056" y="4167"/>
                        <a:pt x="4399" y="2532"/>
                        <a:pt x="4016" y="1503"/>
                      </a:cubicBezTo>
                      <a:cubicBezTo>
                        <a:pt x="3733" y="817"/>
                        <a:pt x="3148" y="473"/>
                        <a:pt x="2159" y="81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" name="Google Shape;1962;p39"/>
                <p:cNvSpPr/>
                <p:nvPr/>
              </p:nvSpPr>
              <p:spPr>
                <a:xfrm>
                  <a:off x="5073132" y="1902411"/>
                  <a:ext cx="47731" cy="58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31" h="5848" extrusionOk="0">
                      <a:moveTo>
                        <a:pt x="61" y="209"/>
                      </a:moveTo>
                      <a:cubicBezTo>
                        <a:pt x="5914" y="2631"/>
                        <a:pt x="12231" y="4125"/>
                        <a:pt x="18729" y="4932"/>
                      </a:cubicBezTo>
                      <a:cubicBezTo>
                        <a:pt x="28377" y="6143"/>
                        <a:pt x="38367" y="5901"/>
                        <a:pt x="47631" y="5618"/>
                      </a:cubicBezTo>
                      <a:cubicBezTo>
                        <a:pt x="47691" y="5618"/>
                        <a:pt x="47732" y="5578"/>
                        <a:pt x="47732" y="5517"/>
                      </a:cubicBezTo>
                      <a:cubicBezTo>
                        <a:pt x="47732" y="5457"/>
                        <a:pt x="47671" y="5416"/>
                        <a:pt x="47631" y="5416"/>
                      </a:cubicBezTo>
                      <a:cubicBezTo>
                        <a:pt x="38387" y="5618"/>
                        <a:pt x="28437" y="5659"/>
                        <a:pt x="18790" y="4468"/>
                      </a:cubicBezTo>
                      <a:cubicBezTo>
                        <a:pt x="12332" y="3681"/>
                        <a:pt x="5994" y="2349"/>
                        <a:pt x="141" y="8"/>
                      </a:cubicBezTo>
                      <a:cubicBezTo>
                        <a:pt x="81" y="-13"/>
                        <a:pt x="20" y="8"/>
                        <a:pt x="0" y="68"/>
                      </a:cubicBezTo>
                      <a:cubicBezTo>
                        <a:pt x="0" y="129"/>
                        <a:pt x="0" y="189"/>
                        <a:pt x="61" y="20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" name="Google Shape;1963;p39"/>
                <p:cNvSpPr/>
                <p:nvPr/>
              </p:nvSpPr>
              <p:spPr>
                <a:xfrm>
                  <a:off x="5044756" y="1924080"/>
                  <a:ext cx="24550" cy="166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50" h="16684" extrusionOk="0">
                      <a:moveTo>
                        <a:pt x="141" y="16604"/>
                      </a:moveTo>
                      <a:cubicBezTo>
                        <a:pt x="323" y="16644"/>
                        <a:pt x="444" y="16685"/>
                        <a:pt x="626" y="16685"/>
                      </a:cubicBezTo>
                      <a:cubicBezTo>
                        <a:pt x="989" y="16685"/>
                        <a:pt x="1312" y="16563"/>
                        <a:pt x="1655" y="16483"/>
                      </a:cubicBezTo>
                      <a:cubicBezTo>
                        <a:pt x="6297" y="15514"/>
                        <a:pt x="10515" y="13819"/>
                        <a:pt x="14229" y="11316"/>
                      </a:cubicBezTo>
                      <a:cubicBezTo>
                        <a:pt x="18305" y="8571"/>
                        <a:pt x="21737" y="4837"/>
                        <a:pt x="24522" y="317"/>
                      </a:cubicBezTo>
                      <a:cubicBezTo>
                        <a:pt x="24582" y="216"/>
                        <a:pt x="24542" y="95"/>
                        <a:pt x="24461" y="34"/>
                      </a:cubicBezTo>
                      <a:cubicBezTo>
                        <a:pt x="24360" y="-26"/>
                        <a:pt x="24239" y="-6"/>
                        <a:pt x="24179" y="95"/>
                      </a:cubicBezTo>
                      <a:cubicBezTo>
                        <a:pt x="21293" y="4454"/>
                        <a:pt x="17761" y="7905"/>
                        <a:pt x="13744" y="10590"/>
                      </a:cubicBezTo>
                      <a:cubicBezTo>
                        <a:pt x="10091" y="13011"/>
                        <a:pt x="6035" y="14808"/>
                        <a:pt x="1534" y="15877"/>
                      </a:cubicBezTo>
                      <a:cubicBezTo>
                        <a:pt x="1191" y="15958"/>
                        <a:pt x="848" y="15978"/>
                        <a:pt x="505" y="16119"/>
                      </a:cubicBezTo>
                      <a:cubicBezTo>
                        <a:pt x="343" y="16180"/>
                        <a:pt x="242" y="16281"/>
                        <a:pt x="101" y="16382"/>
                      </a:cubicBezTo>
                      <a:cubicBezTo>
                        <a:pt x="40" y="16382"/>
                        <a:pt x="0" y="16442"/>
                        <a:pt x="0" y="16503"/>
                      </a:cubicBezTo>
                      <a:cubicBezTo>
                        <a:pt x="0" y="16563"/>
                        <a:pt x="81" y="16604"/>
                        <a:pt x="141" y="1658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" name="Google Shape;1964;p39"/>
                <p:cNvSpPr/>
                <p:nvPr/>
              </p:nvSpPr>
              <p:spPr>
                <a:xfrm>
                  <a:off x="5026834" y="1911452"/>
                  <a:ext cx="21562" cy="72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62" h="72261" extrusionOk="0">
                      <a:moveTo>
                        <a:pt x="21373" y="68"/>
                      </a:moveTo>
                      <a:cubicBezTo>
                        <a:pt x="17256" y="7718"/>
                        <a:pt x="13442" y="15770"/>
                        <a:pt x="10273" y="24045"/>
                      </a:cubicBezTo>
                      <a:cubicBezTo>
                        <a:pt x="7084" y="32340"/>
                        <a:pt x="4521" y="40857"/>
                        <a:pt x="2745" y="49374"/>
                      </a:cubicBezTo>
                      <a:cubicBezTo>
                        <a:pt x="2281" y="51614"/>
                        <a:pt x="1917" y="53895"/>
                        <a:pt x="1655" y="56176"/>
                      </a:cubicBezTo>
                      <a:cubicBezTo>
                        <a:pt x="1009" y="61484"/>
                        <a:pt x="706" y="66832"/>
                        <a:pt x="0" y="72120"/>
                      </a:cubicBezTo>
                      <a:cubicBezTo>
                        <a:pt x="0" y="72180"/>
                        <a:pt x="40" y="72241"/>
                        <a:pt x="101" y="72261"/>
                      </a:cubicBezTo>
                      <a:cubicBezTo>
                        <a:pt x="161" y="72261"/>
                        <a:pt x="222" y="72221"/>
                        <a:pt x="242" y="72160"/>
                      </a:cubicBezTo>
                      <a:cubicBezTo>
                        <a:pt x="989" y="66893"/>
                        <a:pt x="1392" y="61524"/>
                        <a:pt x="2079" y="56236"/>
                      </a:cubicBezTo>
                      <a:cubicBezTo>
                        <a:pt x="2382" y="53976"/>
                        <a:pt x="2725" y="51715"/>
                        <a:pt x="3189" y="49475"/>
                      </a:cubicBezTo>
                      <a:cubicBezTo>
                        <a:pt x="4965" y="40978"/>
                        <a:pt x="7589" y="32522"/>
                        <a:pt x="10737" y="24227"/>
                      </a:cubicBezTo>
                      <a:cubicBezTo>
                        <a:pt x="13886" y="15952"/>
                        <a:pt x="17538" y="7859"/>
                        <a:pt x="21555" y="169"/>
                      </a:cubicBezTo>
                      <a:cubicBezTo>
                        <a:pt x="21575" y="109"/>
                        <a:pt x="21555" y="48"/>
                        <a:pt x="21494" y="8"/>
                      </a:cubicBezTo>
                      <a:cubicBezTo>
                        <a:pt x="21434" y="-12"/>
                        <a:pt x="21373" y="8"/>
                        <a:pt x="21353" y="4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" name="Google Shape;1965;p39"/>
                <p:cNvSpPr/>
                <p:nvPr/>
              </p:nvSpPr>
              <p:spPr>
                <a:xfrm>
                  <a:off x="5114345" y="1927283"/>
                  <a:ext cx="6279" cy="14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9" h="14079" extrusionOk="0">
                      <a:moveTo>
                        <a:pt x="20" y="141"/>
                      </a:moveTo>
                      <a:cubicBezTo>
                        <a:pt x="40" y="666"/>
                        <a:pt x="20" y="1171"/>
                        <a:pt x="101" y="1675"/>
                      </a:cubicBezTo>
                      <a:cubicBezTo>
                        <a:pt x="384" y="3895"/>
                        <a:pt x="969" y="5792"/>
                        <a:pt x="1675" y="7568"/>
                      </a:cubicBezTo>
                      <a:cubicBezTo>
                        <a:pt x="2563" y="9809"/>
                        <a:pt x="3835" y="11827"/>
                        <a:pt x="5792" y="13986"/>
                      </a:cubicBezTo>
                      <a:cubicBezTo>
                        <a:pt x="5893" y="14108"/>
                        <a:pt x="6075" y="14108"/>
                        <a:pt x="6196" y="14007"/>
                      </a:cubicBezTo>
                      <a:cubicBezTo>
                        <a:pt x="6297" y="13906"/>
                        <a:pt x="6317" y="13724"/>
                        <a:pt x="6196" y="13603"/>
                      </a:cubicBezTo>
                      <a:cubicBezTo>
                        <a:pt x="4723" y="11928"/>
                        <a:pt x="3673" y="10333"/>
                        <a:pt x="2866" y="8678"/>
                      </a:cubicBezTo>
                      <a:cubicBezTo>
                        <a:pt x="1978" y="6842"/>
                        <a:pt x="1493" y="4904"/>
                        <a:pt x="949" y="2725"/>
                      </a:cubicBezTo>
                      <a:cubicBezTo>
                        <a:pt x="747" y="1877"/>
                        <a:pt x="464" y="1029"/>
                        <a:pt x="222" y="101"/>
                      </a:cubicBezTo>
                      <a:cubicBezTo>
                        <a:pt x="222" y="40"/>
                        <a:pt x="161" y="0"/>
                        <a:pt x="101" y="0"/>
                      </a:cubicBezTo>
                      <a:cubicBezTo>
                        <a:pt x="40" y="0"/>
                        <a:pt x="0" y="61"/>
                        <a:pt x="0" y="12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04" name="Google Shape;1966;p39"/>
            <p:cNvGrpSpPr/>
            <p:nvPr/>
          </p:nvGrpSpPr>
          <p:grpSpPr>
            <a:xfrm>
              <a:off x="5055049" y="1807285"/>
              <a:ext cx="91244" cy="55999"/>
              <a:chOff x="5055049" y="1807285"/>
              <a:chExt cx="91244" cy="55999"/>
            </a:xfrm>
          </p:grpSpPr>
          <p:grpSp>
            <p:nvGrpSpPr>
              <p:cNvPr id="128" name="Google Shape;1967;p39"/>
              <p:cNvGrpSpPr/>
              <p:nvPr/>
            </p:nvGrpSpPr>
            <p:grpSpPr>
              <a:xfrm>
                <a:off x="5055049" y="1807285"/>
                <a:ext cx="58670" cy="54990"/>
                <a:chOff x="5055049" y="1807285"/>
                <a:chExt cx="58670" cy="54990"/>
              </a:xfrm>
            </p:grpSpPr>
            <p:sp>
              <p:nvSpPr>
                <p:cNvPr id="141" name="Google Shape;1968;p39"/>
                <p:cNvSpPr/>
                <p:nvPr/>
              </p:nvSpPr>
              <p:spPr>
                <a:xfrm>
                  <a:off x="5055049" y="1807285"/>
                  <a:ext cx="58670" cy="54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70" h="54990" extrusionOk="0">
                      <a:moveTo>
                        <a:pt x="14673" y="7824"/>
                      </a:moveTo>
                      <a:cubicBezTo>
                        <a:pt x="14673" y="7824"/>
                        <a:pt x="8012" y="14605"/>
                        <a:pt x="12392" y="24172"/>
                      </a:cubicBezTo>
                      <a:cubicBezTo>
                        <a:pt x="7023" y="27421"/>
                        <a:pt x="4824" y="32285"/>
                        <a:pt x="8618" y="40197"/>
                      </a:cubicBezTo>
                      <a:cubicBezTo>
                        <a:pt x="4218" y="42376"/>
                        <a:pt x="1635" y="45383"/>
                        <a:pt x="0" y="48794"/>
                      </a:cubicBezTo>
                      <a:lnTo>
                        <a:pt x="3593" y="52730"/>
                      </a:lnTo>
                      <a:lnTo>
                        <a:pt x="6196" y="49400"/>
                      </a:lnTo>
                      <a:lnTo>
                        <a:pt x="4642" y="53699"/>
                      </a:lnTo>
                      <a:lnTo>
                        <a:pt x="7730" y="54587"/>
                      </a:lnTo>
                      <a:lnTo>
                        <a:pt x="8921" y="50146"/>
                      </a:lnTo>
                      <a:lnTo>
                        <a:pt x="9566" y="54990"/>
                      </a:lnTo>
                      <a:lnTo>
                        <a:pt x="13421" y="54183"/>
                      </a:lnTo>
                      <a:cubicBezTo>
                        <a:pt x="15016" y="49662"/>
                        <a:pt x="14955" y="45363"/>
                        <a:pt x="12291" y="41428"/>
                      </a:cubicBezTo>
                      <a:cubicBezTo>
                        <a:pt x="12291" y="41428"/>
                        <a:pt x="22746" y="36443"/>
                        <a:pt x="20364" y="29359"/>
                      </a:cubicBezTo>
                      <a:cubicBezTo>
                        <a:pt x="20364" y="29359"/>
                        <a:pt x="30475" y="26513"/>
                        <a:pt x="30435" y="17370"/>
                      </a:cubicBezTo>
                      <a:cubicBezTo>
                        <a:pt x="30435" y="17370"/>
                        <a:pt x="47025" y="24656"/>
                        <a:pt x="58671" y="10750"/>
                      </a:cubicBezTo>
                      <a:cubicBezTo>
                        <a:pt x="58671" y="10750"/>
                        <a:pt x="31343" y="-11350"/>
                        <a:pt x="14652" y="782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42" name="Google Shape;1969;p39"/>
                <p:cNvGrpSpPr/>
                <p:nvPr/>
              </p:nvGrpSpPr>
              <p:grpSpPr>
                <a:xfrm>
                  <a:off x="5060676" y="1841865"/>
                  <a:ext cx="9588" cy="11058"/>
                  <a:chOff x="5060676" y="1841865"/>
                  <a:chExt cx="9588" cy="11058"/>
                </a:xfrm>
              </p:grpSpPr>
              <p:sp>
                <p:nvSpPr>
                  <p:cNvPr id="143" name="Google Shape;1970;p39"/>
                  <p:cNvSpPr/>
                  <p:nvPr/>
                </p:nvSpPr>
                <p:spPr>
                  <a:xfrm>
                    <a:off x="5063134" y="1847062"/>
                    <a:ext cx="4816" cy="17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6" h="1797" extrusionOk="0">
                        <a:moveTo>
                          <a:pt x="48" y="258"/>
                        </a:moveTo>
                        <a:cubicBezTo>
                          <a:pt x="613" y="561"/>
                          <a:pt x="1218" y="803"/>
                          <a:pt x="1824" y="1025"/>
                        </a:cubicBezTo>
                        <a:cubicBezTo>
                          <a:pt x="2732" y="1328"/>
                          <a:pt x="3701" y="1550"/>
                          <a:pt x="4629" y="1792"/>
                        </a:cubicBezTo>
                        <a:cubicBezTo>
                          <a:pt x="4710" y="1813"/>
                          <a:pt x="4791" y="1772"/>
                          <a:pt x="4811" y="1691"/>
                        </a:cubicBezTo>
                        <a:cubicBezTo>
                          <a:pt x="4831" y="1611"/>
                          <a:pt x="4791" y="1530"/>
                          <a:pt x="4710" y="1510"/>
                        </a:cubicBezTo>
                        <a:cubicBezTo>
                          <a:pt x="3782" y="1268"/>
                          <a:pt x="2833" y="1046"/>
                          <a:pt x="1945" y="743"/>
                        </a:cubicBezTo>
                        <a:cubicBezTo>
                          <a:pt x="1340" y="541"/>
                          <a:pt x="754" y="319"/>
                          <a:pt x="189" y="16"/>
                        </a:cubicBezTo>
                        <a:cubicBezTo>
                          <a:pt x="129" y="-24"/>
                          <a:pt x="28" y="16"/>
                          <a:pt x="8" y="77"/>
                        </a:cubicBezTo>
                        <a:cubicBezTo>
                          <a:pt x="-13" y="137"/>
                          <a:pt x="8" y="238"/>
                          <a:pt x="68" y="279"/>
                        </a:cubicBezTo>
                        <a:close/>
                      </a:path>
                    </a:pathLst>
                  </a:custGeom>
                  <a:solidFill>
                    <a:srgbClr val="F5B91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" name="Google Shape;1971;p39"/>
                  <p:cNvSpPr/>
                  <p:nvPr/>
                </p:nvSpPr>
                <p:spPr>
                  <a:xfrm>
                    <a:off x="5064969" y="1841865"/>
                    <a:ext cx="5295" cy="64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95" h="6438" extrusionOk="0">
                        <a:moveTo>
                          <a:pt x="252" y="6000"/>
                        </a:moveTo>
                        <a:lnTo>
                          <a:pt x="70" y="6141"/>
                        </a:lnTo>
                        <a:cubicBezTo>
                          <a:pt x="70" y="6141"/>
                          <a:pt x="-31" y="6283"/>
                          <a:pt x="10" y="6363"/>
                        </a:cubicBezTo>
                        <a:cubicBezTo>
                          <a:pt x="70" y="6444"/>
                          <a:pt x="171" y="6464"/>
                          <a:pt x="232" y="6404"/>
                        </a:cubicBezTo>
                        <a:cubicBezTo>
                          <a:pt x="675" y="6141"/>
                          <a:pt x="1119" y="5939"/>
                          <a:pt x="1564" y="5677"/>
                        </a:cubicBezTo>
                        <a:cubicBezTo>
                          <a:pt x="1987" y="5415"/>
                          <a:pt x="2411" y="5112"/>
                          <a:pt x="2795" y="4749"/>
                        </a:cubicBezTo>
                        <a:lnTo>
                          <a:pt x="4026" y="3457"/>
                        </a:lnTo>
                        <a:lnTo>
                          <a:pt x="5075" y="1923"/>
                        </a:lnTo>
                        <a:cubicBezTo>
                          <a:pt x="5156" y="1701"/>
                          <a:pt x="5358" y="1176"/>
                          <a:pt x="5277" y="1055"/>
                        </a:cubicBezTo>
                        <a:cubicBezTo>
                          <a:pt x="5217" y="954"/>
                          <a:pt x="5116" y="854"/>
                          <a:pt x="4914" y="914"/>
                        </a:cubicBezTo>
                        <a:cubicBezTo>
                          <a:pt x="4046" y="1156"/>
                          <a:pt x="3017" y="1863"/>
                          <a:pt x="2169" y="2751"/>
                        </a:cubicBezTo>
                        <a:cubicBezTo>
                          <a:pt x="2008" y="2912"/>
                          <a:pt x="1846" y="3094"/>
                          <a:pt x="1705" y="3275"/>
                        </a:cubicBezTo>
                        <a:cubicBezTo>
                          <a:pt x="1927" y="2609"/>
                          <a:pt x="2189" y="1701"/>
                          <a:pt x="2290" y="1055"/>
                        </a:cubicBezTo>
                        <a:cubicBezTo>
                          <a:pt x="2371" y="531"/>
                          <a:pt x="2270" y="147"/>
                          <a:pt x="2108" y="46"/>
                        </a:cubicBezTo>
                        <a:cubicBezTo>
                          <a:pt x="2008" y="-14"/>
                          <a:pt x="1846" y="-34"/>
                          <a:pt x="1685" y="107"/>
                        </a:cubicBezTo>
                        <a:cubicBezTo>
                          <a:pt x="1422" y="329"/>
                          <a:pt x="978" y="1217"/>
                          <a:pt x="978" y="1217"/>
                        </a:cubicBezTo>
                        <a:cubicBezTo>
                          <a:pt x="675" y="1964"/>
                          <a:pt x="474" y="2751"/>
                          <a:pt x="373" y="3558"/>
                        </a:cubicBezTo>
                        <a:cubicBezTo>
                          <a:pt x="292" y="4103"/>
                          <a:pt x="191" y="4668"/>
                          <a:pt x="191" y="5213"/>
                        </a:cubicBezTo>
                        <a:cubicBezTo>
                          <a:pt x="191" y="5455"/>
                          <a:pt x="252" y="5677"/>
                          <a:pt x="252" y="5939"/>
                        </a:cubicBezTo>
                        <a:cubicBezTo>
                          <a:pt x="252" y="5960"/>
                          <a:pt x="252" y="5980"/>
                          <a:pt x="252" y="6000"/>
                        </a:cubicBezTo>
                        <a:close/>
                        <a:moveTo>
                          <a:pt x="736" y="5617"/>
                        </a:moveTo>
                        <a:lnTo>
                          <a:pt x="716" y="5617"/>
                        </a:lnTo>
                        <a:cubicBezTo>
                          <a:pt x="716" y="5617"/>
                          <a:pt x="716" y="5617"/>
                          <a:pt x="716" y="5617"/>
                        </a:cubicBezTo>
                        <a:cubicBezTo>
                          <a:pt x="696" y="5677"/>
                          <a:pt x="635" y="5677"/>
                          <a:pt x="595" y="5677"/>
                        </a:cubicBezTo>
                        <a:lnTo>
                          <a:pt x="595" y="5738"/>
                        </a:lnTo>
                        <a:cubicBezTo>
                          <a:pt x="595" y="5738"/>
                          <a:pt x="776" y="5596"/>
                          <a:pt x="776" y="5596"/>
                        </a:cubicBezTo>
                        <a:lnTo>
                          <a:pt x="756" y="5596"/>
                        </a:lnTo>
                        <a:close/>
                        <a:moveTo>
                          <a:pt x="4631" y="1560"/>
                        </a:moveTo>
                        <a:cubicBezTo>
                          <a:pt x="3925" y="1863"/>
                          <a:pt x="3178" y="2428"/>
                          <a:pt x="2512" y="3094"/>
                        </a:cubicBezTo>
                        <a:cubicBezTo>
                          <a:pt x="1886" y="3699"/>
                          <a:pt x="1342" y="4385"/>
                          <a:pt x="998" y="5031"/>
                        </a:cubicBezTo>
                        <a:lnTo>
                          <a:pt x="938" y="5132"/>
                        </a:lnTo>
                        <a:cubicBezTo>
                          <a:pt x="938" y="5132"/>
                          <a:pt x="857" y="5314"/>
                          <a:pt x="797" y="5415"/>
                        </a:cubicBezTo>
                        <a:cubicBezTo>
                          <a:pt x="776" y="5495"/>
                          <a:pt x="736" y="5556"/>
                          <a:pt x="716" y="5617"/>
                        </a:cubicBezTo>
                        <a:cubicBezTo>
                          <a:pt x="918" y="5435"/>
                          <a:pt x="998" y="5395"/>
                          <a:pt x="998" y="5435"/>
                        </a:cubicBezTo>
                        <a:lnTo>
                          <a:pt x="2431" y="4385"/>
                        </a:lnTo>
                        <a:lnTo>
                          <a:pt x="3622" y="3114"/>
                        </a:lnTo>
                        <a:lnTo>
                          <a:pt x="4571" y="1721"/>
                        </a:lnTo>
                        <a:cubicBezTo>
                          <a:pt x="4571" y="1721"/>
                          <a:pt x="4591" y="1620"/>
                          <a:pt x="4611" y="1560"/>
                        </a:cubicBezTo>
                        <a:close/>
                        <a:moveTo>
                          <a:pt x="1886" y="510"/>
                        </a:moveTo>
                        <a:cubicBezTo>
                          <a:pt x="1705" y="712"/>
                          <a:pt x="1483" y="1398"/>
                          <a:pt x="1483" y="1398"/>
                        </a:cubicBezTo>
                        <a:lnTo>
                          <a:pt x="797" y="4648"/>
                        </a:lnTo>
                        <a:lnTo>
                          <a:pt x="877" y="4486"/>
                        </a:lnTo>
                        <a:lnTo>
                          <a:pt x="918" y="4406"/>
                        </a:lnTo>
                        <a:lnTo>
                          <a:pt x="1079" y="4022"/>
                        </a:lnTo>
                        <a:cubicBezTo>
                          <a:pt x="1160" y="3820"/>
                          <a:pt x="1483" y="2710"/>
                          <a:pt x="1685" y="1741"/>
                        </a:cubicBezTo>
                        <a:cubicBezTo>
                          <a:pt x="1806" y="1176"/>
                          <a:pt x="1947" y="692"/>
                          <a:pt x="1866" y="510"/>
                        </a:cubicBezTo>
                        <a:close/>
                        <a:moveTo>
                          <a:pt x="1907" y="490"/>
                        </a:moveTo>
                        <a:cubicBezTo>
                          <a:pt x="1907" y="490"/>
                          <a:pt x="2068" y="531"/>
                          <a:pt x="2028" y="490"/>
                        </a:cubicBezTo>
                        <a:cubicBezTo>
                          <a:pt x="1987" y="450"/>
                          <a:pt x="1947" y="450"/>
                          <a:pt x="1907" y="490"/>
                        </a:cubicBezTo>
                        <a:close/>
                      </a:path>
                    </a:pathLst>
                  </a:custGeom>
                  <a:solidFill>
                    <a:srgbClr val="F5B91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5" name="Google Shape;1972;p39"/>
                  <p:cNvSpPr/>
                  <p:nvPr/>
                </p:nvSpPr>
                <p:spPr>
                  <a:xfrm>
                    <a:off x="5060676" y="1847899"/>
                    <a:ext cx="4944" cy="39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44" h="3991" extrusionOk="0">
                        <a:moveTo>
                          <a:pt x="4686" y="26"/>
                        </a:moveTo>
                        <a:cubicBezTo>
                          <a:pt x="4020" y="430"/>
                          <a:pt x="3334" y="814"/>
                          <a:pt x="2708" y="1298"/>
                        </a:cubicBezTo>
                        <a:cubicBezTo>
                          <a:pt x="1800" y="2004"/>
                          <a:pt x="972" y="2832"/>
                          <a:pt x="84" y="3579"/>
                        </a:cubicBezTo>
                        <a:cubicBezTo>
                          <a:pt x="4" y="3659"/>
                          <a:pt x="-37" y="3801"/>
                          <a:pt x="44" y="3902"/>
                        </a:cubicBezTo>
                        <a:cubicBezTo>
                          <a:pt x="125" y="4002"/>
                          <a:pt x="266" y="4023"/>
                          <a:pt x="367" y="3942"/>
                        </a:cubicBezTo>
                        <a:cubicBezTo>
                          <a:pt x="1154" y="3377"/>
                          <a:pt x="1961" y="2832"/>
                          <a:pt x="2708" y="2206"/>
                        </a:cubicBezTo>
                        <a:cubicBezTo>
                          <a:pt x="3455" y="1581"/>
                          <a:pt x="4141" y="894"/>
                          <a:pt x="4888" y="289"/>
                        </a:cubicBezTo>
                        <a:cubicBezTo>
                          <a:pt x="4948" y="228"/>
                          <a:pt x="4968" y="148"/>
                          <a:pt x="4908" y="67"/>
                        </a:cubicBezTo>
                        <a:cubicBezTo>
                          <a:pt x="4847" y="-14"/>
                          <a:pt x="4767" y="-14"/>
                          <a:pt x="4686" y="26"/>
                        </a:cubicBezTo>
                        <a:close/>
                      </a:path>
                    </a:pathLst>
                  </a:custGeom>
                  <a:solidFill>
                    <a:srgbClr val="F5B91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6" name="Google Shape;1973;p39"/>
                  <p:cNvSpPr/>
                  <p:nvPr/>
                </p:nvSpPr>
                <p:spPr>
                  <a:xfrm>
                    <a:off x="5065422" y="1847581"/>
                    <a:ext cx="1649" cy="53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" h="5342" extrusionOk="0">
                        <a:moveTo>
                          <a:pt x="0" y="143"/>
                        </a:moveTo>
                        <a:cubicBezTo>
                          <a:pt x="61" y="1031"/>
                          <a:pt x="161" y="1899"/>
                          <a:pt x="363" y="2747"/>
                        </a:cubicBezTo>
                        <a:cubicBezTo>
                          <a:pt x="585" y="3574"/>
                          <a:pt x="888" y="4382"/>
                          <a:pt x="1231" y="5209"/>
                        </a:cubicBezTo>
                        <a:cubicBezTo>
                          <a:pt x="1292" y="5310"/>
                          <a:pt x="1393" y="5370"/>
                          <a:pt x="1514" y="5330"/>
                        </a:cubicBezTo>
                        <a:cubicBezTo>
                          <a:pt x="1635" y="5290"/>
                          <a:pt x="1675" y="5169"/>
                          <a:pt x="1635" y="5048"/>
                        </a:cubicBezTo>
                        <a:lnTo>
                          <a:pt x="283" y="123"/>
                        </a:lnTo>
                        <a:cubicBezTo>
                          <a:pt x="283" y="123"/>
                          <a:pt x="202" y="-18"/>
                          <a:pt x="121" y="2"/>
                        </a:cubicBezTo>
                        <a:cubicBezTo>
                          <a:pt x="40" y="2"/>
                          <a:pt x="0" y="83"/>
                          <a:pt x="0" y="163"/>
                        </a:cubicBezTo>
                        <a:close/>
                      </a:path>
                    </a:pathLst>
                  </a:custGeom>
                  <a:solidFill>
                    <a:srgbClr val="F5B91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29" name="Google Shape;1974;p39"/>
              <p:cNvGrpSpPr/>
              <p:nvPr/>
            </p:nvGrpSpPr>
            <p:grpSpPr>
              <a:xfrm>
                <a:off x="5089399" y="1807308"/>
                <a:ext cx="56894" cy="55976"/>
                <a:chOff x="5089399" y="1807308"/>
                <a:chExt cx="56894" cy="55976"/>
              </a:xfrm>
            </p:grpSpPr>
            <p:sp>
              <p:nvSpPr>
                <p:cNvPr id="130" name="Google Shape;1975;p39"/>
                <p:cNvSpPr/>
                <p:nvPr/>
              </p:nvSpPr>
              <p:spPr>
                <a:xfrm>
                  <a:off x="5089399" y="1807308"/>
                  <a:ext cx="56894" cy="559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94" h="55976" extrusionOk="0">
                      <a:moveTo>
                        <a:pt x="44099" y="8629"/>
                      </a:moveTo>
                      <a:cubicBezTo>
                        <a:pt x="44099" y="8629"/>
                        <a:pt x="50456" y="15713"/>
                        <a:pt x="45633" y="25057"/>
                      </a:cubicBezTo>
                      <a:cubicBezTo>
                        <a:pt x="50860" y="28549"/>
                        <a:pt x="52818" y="33514"/>
                        <a:pt x="48680" y="41244"/>
                      </a:cubicBezTo>
                      <a:cubicBezTo>
                        <a:pt x="52979" y="43625"/>
                        <a:pt x="55441" y="46733"/>
                        <a:pt x="56894" y="50245"/>
                      </a:cubicBezTo>
                      <a:lnTo>
                        <a:pt x="53120" y="53999"/>
                      </a:lnTo>
                      <a:lnTo>
                        <a:pt x="50658" y="50568"/>
                      </a:lnTo>
                      <a:lnTo>
                        <a:pt x="52030" y="54927"/>
                      </a:lnTo>
                      <a:lnTo>
                        <a:pt x="48922" y="55674"/>
                      </a:lnTo>
                      <a:lnTo>
                        <a:pt x="47933" y="51174"/>
                      </a:lnTo>
                      <a:lnTo>
                        <a:pt x="47086" y="55977"/>
                      </a:lnTo>
                      <a:lnTo>
                        <a:pt x="43271" y="54988"/>
                      </a:lnTo>
                      <a:cubicBezTo>
                        <a:pt x="41879" y="50386"/>
                        <a:pt x="42141" y="46108"/>
                        <a:pt x="44967" y="42293"/>
                      </a:cubicBezTo>
                      <a:cubicBezTo>
                        <a:pt x="44967" y="42293"/>
                        <a:pt x="34754" y="36824"/>
                        <a:pt x="37439" y="29861"/>
                      </a:cubicBezTo>
                      <a:cubicBezTo>
                        <a:pt x="37439" y="29861"/>
                        <a:pt x="27468" y="26551"/>
                        <a:pt x="27912" y="17428"/>
                      </a:cubicBezTo>
                      <a:cubicBezTo>
                        <a:pt x="27912" y="17428"/>
                        <a:pt x="10999" y="23927"/>
                        <a:pt x="0" y="9517"/>
                      </a:cubicBezTo>
                      <a:cubicBezTo>
                        <a:pt x="0" y="9517"/>
                        <a:pt x="28276" y="-11291"/>
                        <a:pt x="44099" y="862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36" name="Google Shape;1976;p39"/>
                <p:cNvGrpSpPr/>
                <p:nvPr/>
              </p:nvGrpSpPr>
              <p:grpSpPr>
                <a:xfrm>
                  <a:off x="5133917" y="1843284"/>
                  <a:ext cx="6142" cy="10555"/>
                  <a:chOff x="5133917" y="1843284"/>
                  <a:chExt cx="6142" cy="10555"/>
                </a:xfrm>
              </p:grpSpPr>
              <p:sp>
                <p:nvSpPr>
                  <p:cNvPr id="137" name="Google Shape;1977;p39"/>
                  <p:cNvSpPr/>
                  <p:nvPr/>
                </p:nvSpPr>
                <p:spPr>
                  <a:xfrm>
                    <a:off x="5134068" y="1843284"/>
                    <a:ext cx="3953" cy="55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53" h="5569" extrusionOk="0">
                        <a:moveTo>
                          <a:pt x="1468" y="4925"/>
                        </a:moveTo>
                        <a:cubicBezTo>
                          <a:pt x="1468" y="5046"/>
                          <a:pt x="1468" y="5187"/>
                          <a:pt x="1468" y="5227"/>
                        </a:cubicBezTo>
                        <a:lnTo>
                          <a:pt x="1468" y="5268"/>
                        </a:lnTo>
                        <a:cubicBezTo>
                          <a:pt x="1468" y="5268"/>
                          <a:pt x="1468" y="5308"/>
                          <a:pt x="1468" y="5308"/>
                        </a:cubicBezTo>
                        <a:lnTo>
                          <a:pt x="1468" y="5348"/>
                        </a:lnTo>
                        <a:cubicBezTo>
                          <a:pt x="1549" y="5591"/>
                          <a:pt x="1690" y="5691"/>
                          <a:pt x="1832" y="5348"/>
                        </a:cubicBezTo>
                        <a:lnTo>
                          <a:pt x="1933" y="5449"/>
                        </a:lnTo>
                        <a:cubicBezTo>
                          <a:pt x="1933" y="5449"/>
                          <a:pt x="2074" y="5510"/>
                          <a:pt x="2114" y="5469"/>
                        </a:cubicBezTo>
                        <a:cubicBezTo>
                          <a:pt x="2134" y="5469"/>
                          <a:pt x="2154" y="5429"/>
                          <a:pt x="2175" y="5389"/>
                        </a:cubicBezTo>
                        <a:cubicBezTo>
                          <a:pt x="2175" y="5389"/>
                          <a:pt x="2195" y="5429"/>
                          <a:pt x="2215" y="5429"/>
                        </a:cubicBezTo>
                        <a:cubicBezTo>
                          <a:pt x="2276" y="5469"/>
                          <a:pt x="2377" y="5469"/>
                          <a:pt x="2417" y="5389"/>
                        </a:cubicBezTo>
                        <a:cubicBezTo>
                          <a:pt x="2740" y="4965"/>
                          <a:pt x="2982" y="4460"/>
                          <a:pt x="3204" y="3915"/>
                        </a:cubicBezTo>
                        <a:cubicBezTo>
                          <a:pt x="3527" y="3128"/>
                          <a:pt x="3749" y="2260"/>
                          <a:pt x="3910" y="1534"/>
                        </a:cubicBezTo>
                        <a:cubicBezTo>
                          <a:pt x="4072" y="848"/>
                          <a:pt x="3749" y="525"/>
                          <a:pt x="3426" y="525"/>
                        </a:cubicBezTo>
                        <a:cubicBezTo>
                          <a:pt x="3143" y="525"/>
                          <a:pt x="2800" y="747"/>
                          <a:pt x="2578" y="1292"/>
                        </a:cubicBezTo>
                        <a:lnTo>
                          <a:pt x="2255" y="2281"/>
                        </a:lnTo>
                        <a:lnTo>
                          <a:pt x="1812" y="3915"/>
                        </a:lnTo>
                        <a:lnTo>
                          <a:pt x="1812" y="3673"/>
                        </a:lnTo>
                        <a:cubicBezTo>
                          <a:pt x="1751" y="3370"/>
                          <a:pt x="1630" y="1635"/>
                          <a:pt x="1307" y="706"/>
                        </a:cubicBezTo>
                        <a:cubicBezTo>
                          <a:pt x="1145" y="262"/>
                          <a:pt x="903" y="0"/>
                          <a:pt x="681" y="0"/>
                        </a:cubicBezTo>
                        <a:cubicBezTo>
                          <a:pt x="419" y="0"/>
                          <a:pt x="177" y="262"/>
                          <a:pt x="96" y="686"/>
                        </a:cubicBezTo>
                        <a:cubicBezTo>
                          <a:pt x="-25" y="1272"/>
                          <a:pt x="-5" y="2139"/>
                          <a:pt x="15" y="2321"/>
                        </a:cubicBezTo>
                        <a:cubicBezTo>
                          <a:pt x="76" y="2785"/>
                          <a:pt x="298" y="3270"/>
                          <a:pt x="580" y="3734"/>
                        </a:cubicBezTo>
                        <a:cubicBezTo>
                          <a:pt x="843" y="4137"/>
                          <a:pt x="1166" y="4541"/>
                          <a:pt x="1448" y="4884"/>
                        </a:cubicBezTo>
                        <a:close/>
                        <a:moveTo>
                          <a:pt x="2175" y="5308"/>
                        </a:moveTo>
                        <a:lnTo>
                          <a:pt x="2175" y="5268"/>
                        </a:lnTo>
                        <a:cubicBezTo>
                          <a:pt x="2498" y="4864"/>
                          <a:pt x="2740" y="4380"/>
                          <a:pt x="2921" y="3855"/>
                        </a:cubicBezTo>
                        <a:cubicBezTo>
                          <a:pt x="3224" y="3068"/>
                          <a:pt x="3446" y="2220"/>
                          <a:pt x="3588" y="1514"/>
                        </a:cubicBezTo>
                        <a:cubicBezTo>
                          <a:pt x="3668" y="1150"/>
                          <a:pt x="3608" y="928"/>
                          <a:pt x="3426" y="928"/>
                        </a:cubicBezTo>
                        <a:cubicBezTo>
                          <a:pt x="3265" y="928"/>
                          <a:pt x="3063" y="1130"/>
                          <a:pt x="2921" y="1473"/>
                        </a:cubicBezTo>
                        <a:lnTo>
                          <a:pt x="2619" y="2442"/>
                        </a:lnTo>
                        <a:lnTo>
                          <a:pt x="1953" y="5025"/>
                        </a:lnTo>
                        <a:lnTo>
                          <a:pt x="2154" y="5308"/>
                        </a:lnTo>
                        <a:lnTo>
                          <a:pt x="2154" y="5308"/>
                        </a:lnTo>
                        <a:close/>
                        <a:moveTo>
                          <a:pt x="1428" y="4339"/>
                        </a:moveTo>
                        <a:lnTo>
                          <a:pt x="1388" y="3794"/>
                        </a:lnTo>
                        <a:cubicBezTo>
                          <a:pt x="1368" y="3572"/>
                          <a:pt x="1267" y="2503"/>
                          <a:pt x="1085" y="1615"/>
                        </a:cubicBezTo>
                        <a:cubicBezTo>
                          <a:pt x="964" y="1050"/>
                          <a:pt x="903" y="525"/>
                          <a:pt x="661" y="525"/>
                        </a:cubicBezTo>
                        <a:cubicBezTo>
                          <a:pt x="479" y="525"/>
                          <a:pt x="500" y="908"/>
                          <a:pt x="479" y="1272"/>
                        </a:cubicBezTo>
                        <a:cubicBezTo>
                          <a:pt x="439" y="1736"/>
                          <a:pt x="479" y="2220"/>
                          <a:pt x="479" y="2341"/>
                        </a:cubicBezTo>
                        <a:cubicBezTo>
                          <a:pt x="520" y="2745"/>
                          <a:pt x="701" y="3169"/>
                          <a:pt x="944" y="3593"/>
                        </a:cubicBezTo>
                        <a:cubicBezTo>
                          <a:pt x="1085" y="3855"/>
                          <a:pt x="1267" y="4117"/>
                          <a:pt x="1428" y="435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8" name="Google Shape;1978;p39"/>
                  <p:cNvSpPr/>
                  <p:nvPr/>
                </p:nvSpPr>
                <p:spPr>
                  <a:xfrm>
                    <a:off x="5135352" y="1848612"/>
                    <a:ext cx="937" cy="5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7" h="5227" extrusionOk="0">
                        <a:moveTo>
                          <a:pt x="629" y="121"/>
                        </a:moveTo>
                        <a:cubicBezTo>
                          <a:pt x="508" y="444"/>
                          <a:pt x="366" y="747"/>
                          <a:pt x="306" y="1070"/>
                        </a:cubicBezTo>
                        <a:cubicBezTo>
                          <a:pt x="43" y="2361"/>
                          <a:pt x="144" y="3673"/>
                          <a:pt x="3" y="4985"/>
                        </a:cubicBezTo>
                        <a:cubicBezTo>
                          <a:pt x="-17" y="5106"/>
                          <a:pt x="64" y="5207"/>
                          <a:pt x="185" y="5227"/>
                        </a:cubicBezTo>
                        <a:cubicBezTo>
                          <a:pt x="286" y="5227"/>
                          <a:pt x="407" y="5167"/>
                          <a:pt x="407" y="5046"/>
                        </a:cubicBezTo>
                        <a:cubicBezTo>
                          <a:pt x="608" y="3915"/>
                          <a:pt x="851" y="2785"/>
                          <a:pt x="931" y="1635"/>
                        </a:cubicBezTo>
                        <a:cubicBezTo>
                          <a:pt x="952" y="1130"/>
                          <a:pt x="911" y="646"/>
                          <a:pt x="911" y="161"/>
                        </a:cubicBezTo>
                        <a:cubicBezTo>
                          <a:pt x="911" y="81"/>
                          <a:pt x="871" y="20"/>
                          <a:pt x="790" y="0"/>
                        </a:cubicBezTo>
                        <a:cubicBezTo>
                          <a:pt x="709" y="0"/>
                          <a:pt x="629" y="40"/>
                          <a:pt x="629" y="121"/>
                        </a:cubicBezTo>
                        <a:close/>
                      </a:path>
                    </a:pathLst>
                  </a:custGeom>
                  <a:solidFill>
                    <a:srgbClr val="F5B91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9" name="Google Shape;1979;p39"/>
                  <p:cNvSpPr/>
                  <p:nvPr/>
                </p:nvSpPr>
                <p:spPr>
                  <a:xfrm>
                    <a:off x="5135459" y="1848723"/>
                    <a:ext cx="4600" cy="2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00" h="2504" extrusionOk="0">
                        <a:moveTo>
                          <a:pt x="36" y="252"/>
                        </a:moveTo>
                        <a:cubicBezTo>
                          <a:pt x="36" y="252"/>
                          <a:pt x="36" y="373"/>
                          <a:pt x="97" y="434"/>
                        </a:cubicBezTo>
                        <a:cubicBezTo>
                          <a:pt x="339" y="797"/>
                          <a:pt x="803" y="959"/>
                          <a:pt x="1187" y="1161"/>
                        </a:cubicBezTo>
                        <a:cubicBezTo>
                          <a:pt x="2136" y="1726"/>
                          <a:pt x="3165" y="2129"/>
                          <a:pt x="4255" y="2493"/>
                        </a:cubicBezTo>
                        <a:cubicBezTo>
                          <a:pt x="4376" y="2533"/>
                          <a:pt x="4537" y="2472"/>
                          <a:pt x="4578" y="2351"/>
                        </a:cubicBezTo>
                        <a:cubicBezTo>
                          <a:pt x="4638" y="2230"/>
                          <a:pt x="4578" y="2089"/>
                          <a:pt x="4436" y="2028"/>
                        </a:cubicBezTo>
                        <a:lnTo>
                          <a:pt x="218" y="10"/>
                        </a:lnTo>
                        <a:cubicBezTo>
                          <a:pt x="218" y="10"/>
                          <a:pt x="57" y="-30"/>
                          <a:pt x="36" y="51"/>
                        </a:cubicBezTo>
                        <a:cubicBezTo>
                          <a:pt x="-24" y="111"/>
                          <a:pt x="-4" y="212"/>
                          <a:pt x="57" y="252"/>
                        </a:cubicBezTo>
                        <a:close/>
                      </a:path>
                    </a:pathLst>
                  </a:custGeom>
                  <a:solidFill>
                    <a:srgbClr val="F5B91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0" name="Google Shape;1980;p39"/>
                  <p:cNvSpPr/>
                  <p:nvPr/>
                </p:nvSpPr>
                <p:spPr>
                  <a:xfrm>
                    <a:off x="5133917" y="1847840"/>
                    <a:ext cx="4695" cy="19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95" h="1918" extrusionOk="0">
                        <a:moveTo>
                          <a:pt x="167" y="1882"/>
                        </a:moveTo>
                        <a:cubicBezTo>
                          <a:pt x="490" y="1802"/>
                          <a:pt x="792" y="1761"/>
                          <a:pt x="1115" y="1680"/>
                        </a:cubicBezTo>
                        <a:cubicBezTo>
                          <a:pt x="2326" y="1297"/>
                          <a:pt x="3456" y="752"/>
                          <a:pt x="4627" y="247"/>
                        </a:cubicBezTo>
                        <a:cubicBezTo>
                          <a:pt x="4687" y="227"/>
                          <a:pt x="4708" y="147"/>
                          <a:pt x="4687" y="86"/>
                        </a:cubicBezTo>
                        <a:cubicBezTo>
                          <a:pt x="4667" y="25"/>
                          <a:pt x="4607" y="-15"/>
                          <a:pt x="4526" y="5"/>
                        </a:cubicBezTo>
                        <a:cubicBezTo>
                          <a:pt x="3335" y="409"/>
                          <a:pt x="2084" y="671"/>
                          <a:pt x="934" y="1176"/>
                        </a:cubicBezTo>
                        <a:cubicBezTo>
                          <a:pt x="631" y="1297"/>
                          <a:pt x="368" y="1479"/>
                          <a:pt x="86" y="1640"/>
                        </a:cubicBezTo>
                        <a:cubicBezTo>
                          <a:pt x="25" y="1660"/>
                          <a:pt x="-15" y="1741"/>
                          <a:pt x="5" y="1822"/>
                        </a:cubicBezTo>
                        <a:cubicBezTo>
                          <a:pt x="25" y="1902"/>
                          <a:pt x="126" y="1943"/>
                          <a:pt x="187" y="190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grpSp>
          <p:nvGrpSpPr>
            <p:cNvPr id="105" name="Google Shape;1981;p39"/>
            <p:cNvGrpSpPr/>
            <p:nvPr/>
          </p:nvGrpSpPr>
          <p:grpSpPr>
            <a:xfrm rot="1408255">
              <a:off x="5050436" y="1831694"/>
              <a:ext cx="122486" cy="96370"/>
              <a:chOff x="5069195" y="1818202"/>
              <a:chExt cx="122481" cy="96366"/>
            </a:xfrm>
          </p:grpSpPr>
          <p:grpSp>
            <p:nvGrpSpPr>
              <p:cNvPr id="118" name="Google Shape;1982;p39"/>
              <p:cNvGrpSpPr/>
              <p:nvPr/>
            </p:nvGrpSpPr>
            <p:grpSpPr>
              <a:xfrm>
                <a:off x="5069195" y="1831310"/>
                <a:ext cx="111388" cy="83258"/>
                <a:chOff x="5069195" y="1831310"/>
                <a:chExt cx="111388" cy="83258"/>
              </a:xfrm>
            </p:grpSpPr>
            <p:sp>
              <p:nvSpPr>
                <p:cNvPr id="120" name="Google Shape;1983;p39"/>
                <p:cNvSpPr/>
                <p:nvPr/>
              </p:nvSpPr>
              <p:spPr>
                <a:xfrm>
                  <a:off x="5069351" y="1831310"/>
                  <a:ext cx="75896" cy="832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96" h="83258" extrusionOk="0">
                      <a:moveTo>
                        <a:pt x="20815" y="1136"/>
                      </a:moveTo>
                      <a:cubicBezTo>
                        <a:pt x="14901" y="-4293"/>
                        <a:pt x="-13011" y="9935"/>
                        <a:pt x="7293" y="39704"/>
                      </a:cubicBezTo>
                      <a:cubicBezTo>
                        <a:pt x="13367" y="48605"/>
                        <a:pt x="57971" y="89555"/>
                        <a:pt x="72623" y="82431"/>
                      </a:cubicBezTo>
                      <a:cubicBezTo>
                        <a:pt x="90000" y="73974"/>
                        <a:pt x="33106" y="12458"/>
                        <a:pt x="20795" y="113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1984;p39"/>
                <p:cNvSpPr/>
                <p:nvPr/>
              </p:nvSpPr>
              <p:spPr>
                <a:xfrm>
                  <a:off x="5127892" y="1853153"/>
                  <a:ext cx="52691" cy="601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91" h="60140" extrusionOk="0">
                      <a:moveTo>
                        <a:pt x="52691" y="7104"/>
                      </a:moveTo>
                      <a:lnTo>
                        <a:pt x="40259" y="0"/>
                      </a:lnTo>
                      <a:cubicBezTo>
                        <a:pt x="40259" y="0"/>
                        <a:pt x="32872" y="6499"/>
                        <a:pt x="28856" y="10394"/>
                      </a:cubicBezTo>
                      <a:cubicBezTo>
                        <a:pt x="8249" y="30415"/>
                        <a:pt x="-10520" y="44058"/>
                        <a:pt x="6836" y="58590"/>
                      </a:cubicBezTo>
                      <a:cubicBezTo>
                        <a:pt x="21368" y="70780"/>
                        <a:pt x="52691" y="7084"/>
                        <a:pt x="52691" y="708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" name="Google Shape;1985;p39"/>
                <p:cNvSpPr/>
                <p:nvPr/>
              </p:nvSpPr>
              <p:spPr>
                <a:xfrm>
                  <a:off x="5069195" y="1859369"/>
                  <a:ext cx="18095" cy="23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5" h="23542" extrusionOk="0">
                      <a:moveTo>
                        <a:pt x="18065" y="23391"/>
                      </a:moveTo>
                      <a:cubicBezTo>
                        <a:pt x="17682" y="22947"/>
                        <a:pt x="17318" y="22483"/>
                        <a:pt x="16915" y="22039"/>
                      </a:cubicBezTo>
                      <a:cubicBezTo>
                        <a:pt x="13564" y="18245"/>
                        <a:pt x="9750" y="14249"/>
                        <a:pt x="6460" y="9990"/>
                      </a:cubicBezTo>
                      <a:cubicBezTo>
                        <a:pt x="3978" y="6761"/>
                        <a:pt x="1717" y="3431"/>
                        <a:pt x="143" y="40"/>
                      </a:cubicBezTo>
                      <a:cubicBezTo>
                        <a:pt x="123" y="0"/>
                        <a:pt x="83" y="0"/>
                        <a:pt x="42" y="0"/>
                      </a:cubicBezTo>
                      <a:cubicBezTo>
                        <a:pt x="2" y="0"/>
                        <a:pt x="-18" y="60"/>
                        <a:pt x="22" y="81"/>
                      </a:cubicBezTo>
                      <a:cubicBezTo>
                        <a:pt x="1556" y="3512"/>
                        <a:pt x="3715" y="6923"/>
                        <a:pt x="6178" y="10192"/>
                      </a:cubicBezTo>
                      <a:cubicBezTo>
                        <a:pt x="9427" y="14491"/>
                        <a:pt x="13100" y="18669"/>
                        <a:pt x="16652" y="22281"/>
                      </a:cubicBezTo>
                      <a:cubicBezTo>
                        <a:pt x="17076" y="22705"/>
                        <a:pt x="17500" y="23109"/>
                        <a:pt x="17924" y="23512"/>
                      </a:cubicBezTo>
                      <a:cubicBezTo>
                        <a:pt x="17964" y="23553"/>
                        <a:pt x="18025" y="23553"/>
                        <a:pt x="18065" y="23512"/>
                      </a:cubicBezTo>
                      <a:cubicBezTo>
                        <a:pt x="18105" y="23472"/>
                        <a:pt x="18105" y="23412"/>
                        <a:pt x="18065" y="2337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" name="Google Shape;1986;p39"/>
                <p:cNvSpPr/>
                <p:nvPr/>
              </p:nvSpPr>
              <p:spPr>
                <a:xfrm>
                  <a:off x="5071147" y="1867002"/>
                  <a:ext cx="4354" cy="24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4" h="2438" extrusionOk="0">
                      <a:moveTo>
                        <a:pt x="4306" y="2277"/>
                      </a:moveTo>
                      <a:cubicBezTo>
                        <a:pt x="3903" y="2014"/>
                        <a:pt x="3519" y="1752"/>
                        <a:pt x="3116" y="1510"/>
                      </a:cubicBezTo>
                      <a:cubicBezTo>
                        <a:pt x="2167" y="965"/>
                        <a:pt x="1178" y="501"/>
                        <a:pt x="189" y="16"/>
                      </a:cubicBezTo>
                      <a:cubicBezTo>
                        <a:pt x="129" y="-24"/>
                        <a:pt x="48" y="16"/>
                        <a:pt x="8" y="77"/>
                      </a:cubicBezTo>
                      <a:cubicBezTo>
                        <a:pt x="-13" y="137"/>
                        <a:pt x="8" y="218"/>
                        <a:pt x="68" y="238"/>
                      </a:cubicBezTo>
                      <a:lnTo>
                        <a:pt x="4206" y="2438"/>
                      </a:lnTo>
                      <a:cubicBezTo>
                        <a:pt x="4206" y="2438"/>
                        <a:pt x="4306" y="2438"/>
                        <a:pt x="4347" y="2398"/>
                      </a:cubicBezTo>
                      <a:cubicBezTo>
                        <a:pt x="4367" y="2357"/>
                        <a:pt x="4347" y="2297"/>
                        <a:pt x="4306" y="225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Google Shape;1987;p39"/>
                <p:cNvSpPr/>
                <p:nvPr/>
              </p:nvSpPr>
              <p:spPr>
                <a:xfrm>
                  <a:off x="5092166" y="1834204"/>
                  <a:ext cx="43119" cy="507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19" h="50704" extrusionOk="0">
                      <a:moveTo>
                        <a:pt x="18" y="139"/>
                      </a:moveTo>
                      <a:cubicBezTo>
                        <a:pt x="785" y="1067"/>
                        <a:pt x="1572" y="1956"/>
                        <a:pt x="2400" y="2823"/>
                      </a:cubicBezTo>
                      <a:cubicBezTo>
                        <a:pt x="4317" y="4842"/>
                        <a:pt x="6335" y="6759"/>
                        <a:pt x="8111" y="8878"/>
                      </a:cubicBezTo>
                      <a:cubicBezTo>
                        <a:pt x="12955" y="14509"/>
                        <a:pt x="24156" y="26800"/>
                        <a:pt x="33097" y="37658"/>
                      </a:cubicBezTo>
                      <a:cubicBezTo>
                        <a:pt x="37093" y="42522"/>
                        <a:pt x="40666" y="47063"/>
                        <a:pt x="42926" y="50656"/>
                      </a:cubicBezTo>
                      <a:cubicBezTo>
                        <a:pt x="42946" y="50696"/>
                        <a:pt x="43027" y="50716"/>
                        <a:pt x="43067" y="50696"/>
                      </a:cubicBezTo>
                      <a:cubicBezTo>
                        <a:pt x="43128" y="50676"/>
                        <a:pt x="43128" y="50615"/>
                        <a:pt x="43108" y="50555"/>
                      </a:cubicBezTo>
                      <a:cubicBezTo>
                        <a:pt x="40262" y="45893"/>
                        <a:pt x="35378" y="39555"/>
                        <a:pt x="30029" y="33137"/>
                      </a:cubicBezTo>
                      <a:cubicBezTo>
                        <a:pt x="21896" y="23409"/>
                        <a:pt x="12733" y="13480"/>
                        <a:pt x="8495" y="8575"/>
                      </a:cubicBezTo>
                      <a:lnTo>
                        <a:pt x="179" y="18"/>
                      </a:lnTo>
                      <a:cubicBezTo>
                        <a:pt x="179" y="18"/>
                        <a:pt x="79" y="-22"/>
                        <a:pt x="38" y="18"/>
                      </a:cubicBezTo>
                      <a:cubicBezTo>
                        <a:pt x="-2" y="58"/>
                        <a:pt x="-22" y="119"/>
                        <a:pt x="38" y="15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" name="Google Shape;1988;p39"/>
                <p:cNvSpPr/>
                <p:nvPr/>
              </p:nvSpPr>
              <p:spPr>
                <a:xfrm>
                  <a:off x="5133155" y="1884315"/>
                  <a:ext cx="1776" cy="8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6" h="8360" extrusionOk="0">
                      <a:moveTo>
                        <a:pt x="1574" y="81"/>
                      </a:moveTo>
                      <a:lnTo>
                        <a:pt x="0" y="8174"/>
                      </a:lnTo>
                      <a:cubicBezTo>
                        <a:pt x="0" y="8174"/>
                        <a:pt x="20" y="8335"/>
                        <a:pt x="101" y="8356"/>
                      </a:cubicBezTo>
                      <a:cubicBezTo>
                        <a:pt x="182" y="8376"/>
                        <a:pt x="262" y="8335"/>
                        <a:pt x="282" y="8255"/>
                      </a:cubicBezTo>
                      <a:cubicBezTo>
                        <a:pt x="666" y="6923"/>
                        <a:pt x="1029" y="5590"/>
                        <a:pt x="1272" y="4218"/>
                      </a:cubicBezTo>
                      <a:cubicBezTo>
                        <a:pt x="1473" y="3128"/>
                        <a:pt x="1675" y="2038"/>
                        <a:pt x="1756" y="949"/>
                      </a:cubicBezTo>
                      <a:cubicBezTo>
                        <a:pt x="1776" y="666"/>
                        <a:pt x="1756" y="404"/>
                        <a:pt x="1776" y="121"/>
                      </a:cubicBezTo>
                      <a:cubicBezTo>
                        <a:pt x="1776" y="60"/>
                        <a:pt x="1736" y="20"/>
                        <a:pt x="1675" y="0"/>
                      </a:cubicBezTo>
                      <a:cubicBezTo>
                        <a:pt x="1614" y="0"/>
                        <a:pt x="1574" y="20"/>
                        <a:pt x="1574" y="8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" name="Google Shape;1989;p39"/>
                <p:cNvSpPr/>
                <p:nvPr/>
              </p:nvSpPr>
              <p:spPr>
                <a:xfrm>
                  <a:off x="5134802" y="1884348"/>
                  <a:ext cx="2248" cy="6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8" h="6327" extrusionOk="0">
                      <a:moveTo>
                        <a:pt x="8" y="169"/>
                      </a:moveTo>
                      <a:lnTo>
                        <a:pt x="2006" y="6244"/>
                      </a:lnTo>
                      <a:cubicBezTo>
                        <a:pt x="2006" y="6244"/>
                        <a:pt x="2087" y="6345"/>
                        <a:pt x="2147" y="6325"/>
                      </a:cubicBezTo>
                      <a:cubicBezTo>
                        <a:pt x="2228" y="6325"/>
                        <a:pt x="2248" y="6224"/>
                        <a:pt x="2248" y="6163"/>
                      </a:cubicBezTo>
                      <a:cubicBezTo>
                        <a:pt x="1925" y="4912"/>
                        <a:pt x="1602" y="3661"/>
                        <a:pt x="1178" y="2450"/>
                      </a:cubicBezTo>
                      <a:cubicBezTo>
                        <a:pt x="896" y="1642"/>
                        <a:pt x="553" y="855"/>
                        <a:pt x="189" y="68"/>
                      </a:cubicBezTo>
                      <a:cubicBezTo>
                        <a:pt x="189" y="8"/>
                        <a:pt x="109" y="-13"/>
                        <a:pt x="48" y="8"/>
                      </a:cubicBezTo>
                      <a:cubicBezTo>
                        <a:pt x="8" y="28"/>
                        <a:pt x="-12" y="88"/>
                        <a:pt x="8" y="14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1990;p39"/>
                <p:cNvSpPr/>
                <p:nvPr/>
              </p:nvSpPr>
              <p:spPr>
                <a:xfrm>
                  <a:off x="5165802" y="1856774"/>
                  <a:ext cx="9917" cy="69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17" h="6980" extrusionOk="0">
                      <a:moveTo>
                        <a:pt x="8" y="133"/>
                      </a:moveTo>
                      <a:cubicBezTo>
                        <a:pt x="997" y="2192"/>
                        <a:pt x="2369" y="3625"/>
                        <a:pt x="4044" y="4674"/>
                      </a:cubicBezTo>
                      <a:cubicBezTo>
                        <a:pt x="5700" y="5704"/>
                        <a:pt x="7637" y="6370"/>
                        <a:pt x="9716" y="6975"/>
                      </a:cubicBezTo>
                      <a:cubicBezTo>
                        <a:pt x="9796" y="6995"/>
                        <a:pt x="9897" y="6955"/>
                        <a:pt x="9918" y="6874"/>
                      </a:cubicBezTo>
                      <a:cubicBezTo>
                        <a:pt x="9918" y="6793"/>
                        <a:pt x="9897" y="6692"/>
                        <a:pt x="9817" y="6672"/>
                      </a:cubicBezTo>
                      <a:cubicBezTo>
                        <a:pt x="7354" y="5946"/>
                        <a:pt x="5114" y="5098"/>
                        <a:pt x="3257" y="3685"/>
                      </a:cubicBezTo>
                      <a:cubicBezTo>
                        <a:pt x="2046" y="2757"/>
                        <a:pt x="997" y="1606"/>
                        <a:pt x="189" y="52"/>
                      </a:cubicBezTo>
                      <a:cubicBezTo>
                        <a:pt x="169" y="-8"/>
                        <a:pt x="109" y="-8"/>
                        <a:pt x="48" y="12"/>
                      </a:cubicBezTo>
                      <a:cubicBezTo>
                        <a:pt x="8" y="32"/>
                        <a:pt x="-12" y="93"/>
                        <a:pt x="8" y="1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9" name="Google Shape;1991;p39"/>
              <p:cNvSpPr/>
              <p:nvPr/>
            </p:nvSpPr>
            <p:spPr>
              <a:xfrm>
                <a:off x="5161793" y="1818202"/>
                <a:ext cx="29883" cy="43979"/>
              </a:xfrm>
              <a:custGeom>
                <a:avLst/>
                <a:gdLst/>
                <a:ahLst/>
                <a:cxnLst/>
                <a:rect l="l" t="t" r="r" b="b"/>
                <a:pathLst>
                  <a:path w="29883" h="43979" extrusionOk="0">
                    <a:moveTo>
                      <a:pt x="5995" y="23386"/>
                    </a:moveTo>
                    <a:cubicBezTo>
                      <a:pt x="2261" y="14466"/>
                      <a:pt x="-2401" y="13416"/>
                      <a:pt x="1434" y="24194"/>
                    </a:cubicBezTo>
                    <a:lnTo>
                      <a:pt x="6096" y="34244"/>
                    </a:lnTo>
                    <a:lnTo>
                      <a:pt x="5511" y="37373"/>
                    </a:lnTo>
                    <a:cubicBezTo>
                      <a:pt x="7691" y="42983"/>
                      <a:pt x="10435" y="44860"/>
                      <a:pt x="16510" y="43609"/>
                    </a:cubicBezTo>
                    <a:cubicBezTo>
                      <a:pt x="16510" y="43609"/>
                      <a:pt x="21273" y="34971"/>
                      <a:pt x="26238" y="25970"/>
                    </a:cubicBezTo>
                    <a:cubicBezTo>
                      <a:pt x="27146" y="24335"/>
                      <a:pt x="31970" y="9844"/>
                      <a:pt x="28842" y="8148"/>
                    </a:cubicBezTo>
                    <a:cubicBezTo>
                      <a:pt x="27651" y="7503"/>
                      <a:pt x="23776" y="21106"/>
                      <a:pt x="21576" y="22539"/>
                    </a:cubicBezTo>
                    <a:cubicBezTo>
                      <a:pt x="23493" y="19067"/>
                      <a:pt x="26844" y="7180"/>
                      <a:pt x="24200" y="4738"/>
                    </a:cubicBezTo>
                    <a:cubicBezTo>
                      <a:pt x="21596" y="2336"/>
                      <a:pt x="19840" y="17331"/>
                      <a:pt x="17317" y="20379"/>
                    </a:cubicBezTo>
                    <a:cubicBezTo>
                      <a:pt x="17378" y="18421"/>
                      <a:pt x="21495" y="2699"/>
                      <a:pt x="18165" y="1266"/>
                    </a:cubicBezTo>
                    <a:cubicBezTo>
                      <a:pt x="15824" y="257"/>
                      <a:pt x="13221" y="17473"/>
                      <a:pt x="12534" y="18986"/>
                    </a:cubicBezTo>
                    <a:cubicBezTo>
                      <a:pt x="12373" y="15071"/>
                      <a:pt x="15319" y="-550"/>
                      <a:pt x="11868" y="15"/>
                    </a:cubicBezTo>
                    <a:cubicBezTo>
                      <a:pt x="10678" y="217"/>
                      <a:pt x="5975" y="23406"/>
                      <a:pt x="5975" y="23406"/>
                    </a:cubicBezTo>
                    <a:close/>
                  </a:path>
                </a:pathLst>
              </a:custGeom>
              <a:solidFill>
                <a:srgbClr val="F9967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" name="Google Shape;1992;p39"/>
            <p:cNvGrpSpPr/>
            <p:nvPr/>
          </p:nvGrpSpPr>
          <p:grpSpPr>
            <a:xfrm>
              <a:off x="5068455" y="1759421"/>
              <a:ext cx="73838" cy="74260"/>
              <a:chOff x="5068455" y="1759421"/>
              <a:chExt cx="73838" cy="74260"/>
            </a:xfrm>
          </p:grpSpPr>
          <p:grpSp>
            <p:nvGrpSpPr>
              <p:cNvPr id="107" name="Google Shape;1993;p39"/>
              <p:cNvGrpSpPr/>
              <p:nvPr/>
            </p:nvGrpSpPr>
            <p:grpSpPr>
              <a:xfrm>
                <a:off x="5078958" y="1764931"/>
                <a:ext cx="60561" cy="68750"/>
                <a:chOff x="5078958" y="1764931"/>
                <a:chExt cx="60561" cy="68750"/>
              </a:xfrm>
            </p:grpSpPr>
            <p:sp>
              <p:nvSpPr>
                <p:cNvPr id="113" name="Google Shape;1994;p39"/>
                <p:cNvSpPr/>
                <p:nvPr/>
              </p:nvSpPr>
              <p:spPr>
                <a:xfrm>
                  <a:off x="5078958" y="1764931"/>
                  <a:ext cx="60561" cy="6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561" h="68750" extrusionOk="0">
                      <a:moveTo>
                        <a:pt x="36840" y="68605"/>
                      </a:moveTo>
                      <a:cubicBezTo>
                        <a:pt x="12419" y="70825"/>
                        <a:pt x="2146" y="47050"/>
                        <a:pt x="612" y="39259"/>
                      </a:cubicBezTo>
                      <a:cubicBezTo>
                        <a:pt x="-3585" y="18088"/>
                        <a:pt x="14861" y="6039"/>
                        <a:pt x="23580" y="2003"/>
                      </a:cubicBezTo>
                      <a:cubicBezTo>
                        <a:pt x="45034" y="-7927"/>
                        <a:pt x="62350" y="21781"/>
                        <a:pt x="60413" y="31792"/>
                      </a:cubicBezTo>
                      <a:cubicBezTo>
                        <a:pt x="57345" y="47716"/>
                        <a:pt x="55892" y="66869"/>
                        <a:pt x="36840" y="68605"/>
                      </a:cubicBezTo>
                      <a:close/>
                    </a:path>
                  </a:pathLst>
                </a:custGeom>
                <a:solidFill>
                  <a:srgbClr val="F9967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" name="Google Shape;1995;p39"/>
                <p:cNvSpPr/>
                <p:nvPr/>
              </p:nvSpPr>
              <p:spPr>
                <a:xfrm>
                  <a:off x="5124063" y="1799266"/>
                  <a:ext cx="4631" cy="1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1" h="19625" extrusionOk="0">
                      <a:moveTo>
                        <a:pt x="4571" y="202"/>
                      </a:moveTo>
                      <a:cubicBezTo>
                        <a:pt x="4409" y="81"/>
                        <a:pt x="4450" y="40"/>
                        <a:pt x="4248" y="0"/>
                      </a:cubicBezTo>
                      <a:cubicBezTo>
                        <a:pt x="4167" y="0"/>
                        <a:pt x="4086" y="40"/>
                        <a:pt x="4006" y="61"/>
                      </a:cubicBezTo>
                      <a:cubicBezTo>
                        <a:pt x="3360" y="242"/>
                        <a:pt x="2734" y="545"/>
                        <a:pt x="2189" y="949"/>
                      </a:cubicBezTo>
                      <a:cubicBezTo>
                        <a:pt x="232" y="2523"/>
                        <a:pt x="-192" y="4198"/>
                        <a:pt x="70" y="5934"/>
                      </a:cubicBezTo>
                      <a:cubicBezTo>
                        <a:pt x="353" y="7790"/>
                        <a:pt x="1523" y="9708"/>
                        <a:pt x="2432" y="11645"/>
                      </a:cubicBezTo>
                      <a:cubicBezTo>
                        <a:pt x="3300" y="13482"/>
                        <a:pt x="3965" y="15319"/>
                        <a:pt x="3158" y="17094"/>
                      </a:cubicBezTo>
                      <a:cubicBezTo>
                        <a:pt x="2956" y="17599"/>
                        <a:pt x="2674" y="18063"/>
                        <a:pt x="2351" y="18487"/>
                      </a:cubicBezTo>
                      <a:cubicBezTo>
                        <a:pt x="2129" y="18770"/>
                        <a:pt x="1907" y="19052"/>
                        <a:pt x="1604" y="19234"/>
                      </a:cubicBezTo>
                      <a:cubicBezTo>
                        <a:pt x="1503" y="19294"/>
                        <a:pt x="1463" y="19416"/>
                        <a:pt x="1523" y="19516"/>
                      </a:cubicBezTo>
                      <a:cubicBezTo>
                        <a:pt x="1584" y="19617"/>
                        <a:pt x="1705" y="19658"/>
                        <a:pt x="1806" y="19597"/>
                      </a:cubicBezTo>
                      <a:cubicBezTo>
                        <a:pt x="2290" y="19416"/>
                        <a:pt x="2734" y="19113"/>
                        <a:pt x="3098" y="18729"/>
                      </a:cubicBezTo>
                      <a:cubicBezTo>
                        <a:pt x="3441" y="18366"/>
                        <a:pt x="3703" y="17902"/>
                        <a:pt x="3945" y="17438"/>
                      </a:cubicBezTo>
                      <a:cubicBezTo>
                        <a:pt x="4874" y="15419"/>
                        <a:pt x="4228" y="13341"/>
                        <a:pt x="3259" y="11242"/>
                      </a:cubicBezTo>
                      <a:cubicBezTo>
                        <a:pt x="2391" y="9385"/>
                        <a:pt x="1281" y="7548"/>
                        <a:pt x="1019" y="5772"/>
                      </a:cubicBezTo>
                      <a:cubicBezTo>
                        <a:pt x="797" y="4359"/>
                        <a:pt x="1180" y="2987"/>
                        <a:pt x="2795" y="1695"/>
                      </a:cubicBezTo>
                      <a:cubicBezTo>
                        <a:pt x="3279" y="1251"/>
                        <a:pt x="4026" y="1130"/>
                        <a:pt x="4470" y="666"/>
                      </a:cubicBezTo>
                      <a:cubicBezTo>
                        <a:pt x="4611" y="525"/>
                        <a:pt x="4531" y="505"/>
                        <a:pt x="4591" y="323"/>
                      </a:cubicBezTo>
                      <a:cubicBezTo>
                        <a:pt x="4611" y="323"/>
                        <a:pt x="4631" y="283"/>
                        <a:pt x="4631" y="262"/>
                      </a:cubicBezTo>
                      <a:cubicBezTo>
                        <a:pt x="4631" y="242"/>
                        <a:pt x="4591" y="222"/>
                        <a:pt x="4571" y="22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1996;p39"/>
                <p:cNvSpPr/>
                <p:nvPr/>
              </p:nvSpPr>
              <p:spPr>
                <a:xfrm>
                  <a:off x="5121853" y="1817047"/>
                  <a:ext cx="1297" cy="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7" h="961" extrusionOk="0">
                      <a:moveTo>
                        <a:pt x="929" y="928"/>
                      </a:moveTo>
                      <a:cubicBezTo>
                        <a:pt x="929" y="928"/>
                        <a:pt x="1352" y="827"/>
                        <a:pt x="1292" y="484"/>
                      </a:cubicBezTo>
                      <a:cubicBezTo>
                        <a:pt x="1211" y="0"/>
                        <a:pt x="747" y="0"/>
                        <a:pt x="747" y="0"/>
                      </a:cubicBezTo>
                      <a:lnTo>
                        <a:pt x="747" y="0"/>
                      </a:lnTo>
                      <a:cubicBezTo>
                        <a:pt x="747" y="0"/>
                        <a:pt x="707" y="0"/>
                        <a:pt x="686" y="0"/>
                      </a:cubicBezTo>
                      <a:cubicBezTo>
                        <a:pt x="565" y="40"/>
                        <a:pt x="0" y="484"/>
                        <a:pt x="0" y="646"/>
                      </a:cubicBezTo>
                      <a:cubicBezTo>
                        <a:pt x="0" y="1009"/>
                        <a:pt x="767" y="969"/>
                        <a:pt x="888" y="949"/>
                      </a:cubicBezTo>
                      <a:cubicBezTo>
                        <a:pt x="888" y="949"/>
                        <a:pt x="929" y="949"/>
                        <a:pt x="929" y="949"/>
                      </a:cubicBezTo>
                      <a:lnTo>
                        <a:pt x="929" y="94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" name="Google Shape;1997;p39"/>
                <p:cNvSpPr/>
                <p:nvPr/>
              </p:nvSpPr>
              <p:spPr>
                <a:xfrm>
                  <a:off x="5128019" y="1802456"/>
                  <a:ext cx="5812" cy="3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12" h="3308" extrusionOk="0">
                      <a:moveTo>
                        <a:pt x="70" y="3026"/>
                      </a:moveTo>
                      <a:cubicBezTo>
                        <a:pt x="70" y="3026"/>
                        <a:pt x="171" y="2986"/>
                        <a:pt x="373" y="3087"/>
                      </a:cubicBezTo>
                      <a:cubicBezTo>
                        <a:pt x="373" y="3107"/>
                        <a:pt x="373" y="3147"/>
                        <a:pt x="413" y="3147"/>
                      </a:cubicBezTo>
                      <a:cubicBezTo>
                        <a:pt x="433" y="3147"/>
                        <a:pt x="474" y="3147"/>
                        <a:pt x="474" y="3107"/>
                      </a:cubicBezTo>
                      <a:cubicBezTo>
                        <a:pt x="695" y="3127"/>
                        <a:pt x="756" y="3188"/>
                        <a:pt x="756" y="3228"/>
                      </a:cubicBezTo>
                      <a:cubicBezTo>
                        <a:pt x="756" y="3309"/>
                        <a:pt x="494" y="3390"/>
                        <a:pt x="877" y="3147"/>
                      </a:cubicBezTo>
                      <a:cubicBezTo>
                        <a:pt x="958" y="3107"/>
                        <a:pt x="958" y="2986"/>
                        <a:pt x="978" y="2905"/>
                      </a:cubicBezTo>
                      <a:cubicBezTo>
                        <a:pt x="1442" y="1876"/>
                        <a:pt x="2250" y="1270"/>
                        <a:pt x="3057" y="1169"/>
                      </a:cubicBezTo>
                      <a:cubicBezTo>
                        <a:pt x="3420" y="1129"/>
                        <a:pt x="3783" y="1190"/>
                        <a:pt x="4127" y="1412"/>
                      </a:cubicBezTo>
                      <a:cubicBezTo>
                        <a:pt x="4591" y="1714"/>
                        <a:pt x="5015" y="2199"/>
                        <a:pt x="5317" y="3006"/>
                      </a:cubicBezTo>
                      <a:cubicBezTo>
                        <a:pt x="5358" y="3147"/>
                        <a:pt x="5479" y="3228"/>
                        <a:pt x="5620" y="3188"/>
                      </a:cubicBezTo>
                      <a:cubicBezTo>
                        <a:pt x="5761" y="3147"/>
                        <a:pt x="5842" y="3026"/>
                        <a:pt x="5802" y="2885"/>
                      </a:cubicBezTo>
                      <a:cubicBezTo>
                        <a:pt x="5640" y="1553"/>
                        <a:pt x="5055" y="725"/>
                        <a:pt x="4349" y="302"/>
                      </a:cubicBezTo>
                      <a:cubicBezTo>
                        <a:pt x="3925" y="39"/>
                        <a:pt x="3420" y="-41"/>
                        <a:pt x="2936" y="19"/>
                      </a:cubicBezTo>
                      <a:cubicBezTo>
                        <a:pt x="1785" y="140"/>
                        <a:pt x="595" y="1069"/>
                        <a:pt x="110" y="2582"/>
                      </a:cubicBezTo>
                      <a:cubicBezTo>
                        <a:pt x="70" y="2683"/>
                        <a:pt x="-31" y="2804"/>
                        <a:pt x="9" y="2905"/>
                      </a:cubicBezTo>
                      <a:cubicBezTo>
                        <a:pt x="211" y="3329"/>
                        <a:pt x="9" y="3107"/>
                        <a:pt x="70" y="302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" name="Google Shape;1998;p39"/>
                <p:cNvSpPr/>
                <p:nvPr/>
              </p:nvSpPr>
              <p:spPr>
                <a:xfrm>
                  <a:off x="5106773" y="1801811"/>
                  <a:ext cx="8701" cy="4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01" h="4942" extrusionOk="0">
                      <a:moveTo>
                        <a:pt x="7794" y="4942"/>
                      </a:moveTo>
                      <a:lnTo>
                        <a:pt x="7794" y="4942"/>
                      </a:lnTo>
                      <a:cubicBezTo>
                        <a:pt x="7895" y="4882"/>
                        <a:pt x="8056" y="4841"/>
                        <a:pt x="8177" y="4862"/>
                      </a:cubicBezTo>
                      <a:cubicBezTo>
                        <a:pt x="8177" y="4862"/>
                        <a:pt x="8177" y="4902"/>
                        <a:pt x="8238" y="4902"/>
                      </a:cubicBezTo>
                      <a:cubicBezTo>
                        <a:pt x="8278" y="4902"/>
                        <a:pt x="8258" y="4841"/>
                        <a:pt x="8278" y="4841"/>
                      </a:cubicBezTo>
                      <a:cubicBezTo>
                        <a:pt x="8379" y="4781"/>
                        <a:pt x="8540" y="4761"/>
                        <a:pt x="8662" y="4781"/>
                      </a:cubicBezTo>
                      <a:lnTo>
                        <a:pt x="8662" y="4781"/>
                      </a:lnTo>
                      <a:cubicBezTo>
                        <a:pt x="8662" y="4781"/>
                        <a:pt x="8702" y="4700"/>
                        <a:pt x="8702" y="4700"/>
                      </a:cubicBezTo>
                      <a:cubicBezTo>
                        <a:pt x="8702" y="4700"/>
                        <a:pt x="8702" y="4680"/>
                        <a:pt x="8702" y="4660"/>
                      </a:cubicBezTo>
                      <a:cubicBezTo>
                        <a:pt x="8662" y="4377"/>
                        <a:pt x="8621" y="4075"/>
                        <a:pt x="8540" y="3772"/>
                      </a:cubicBezTo>
                      <a:cubicBezTo>
                        <a:pt x="8339" y="2944"/>
                        <a:pt x="7995" y="2137"/>
                        <a:pt x="7471" y="1532"/>
                      </a:cubicBezTo>
                      <a:cubicBezTo>
                        <a:pt x="6764" y="724"/>
                        <a:pt x="5715" y="179"/>
                        <a:pt x="4625" y="38"/>
                      </a:cubicBezTo>
                      <a:cubicBezTo>
                        <a:pt x="3515" y="-103"/>
                        <a:pt x="2365" y="139"/>
                        <a:pt x="1497" y="926"/>
                      </a:cubicBezTo>
                      <a:cubicBezTo>
                        <a:pt x="1093" y="1309"/>
                        <a:pt x="790" y="1733"/>
                        <a:pt x="528" y="2218"/>
                      </a:cubicBezTo>
                      <a:cubicBezTo>
                        <a:pt x="427" y="2399"/>
                        <a:pt x="326" y="2581"/>
                        <a:pt x="266" y="2763"/>
                      </a:cubicBezTo>
                      <a:cubicBezTo>
                        <a:pt x="165" y="3045"/>
                        <a:pt x="104" y="3348"/>
                        <a:pt x="23" y="3631"/>
                      </a:cubicBezTo>
                      <a:cubicBezTo>
                        <a:pt x="-37" y="3772"/>
                        <a:pt x="23" y="3933"/>
                        <a:pt x="165" y="3994"/>
                      </a:cubicBezTo>
                      <a:cubicBezTo>
                        <a:pt x="306" y="4054"/>
                        <a:pt x="467" y="3994"/>
                        <a:pt x="528" y="3852"/>
                      </a:cubicBezTo>
                      <a:cubicBezTo>
                        <a:pt x="689" y="3610"/>
                        <a:pt x="871" y="3388"/>
                        <a:pt x="1033" y="3146"/>
                      </a:cubicBezTo>
                      <a:cubicBezTo>
                        <a:pt x="1194" y="2924"/>
                        <a:pt x="1315" y="2682"/>
                        <a:pt x="1476" y="2460"/>
                      </a:cubicBezTo>
                      <a:cubicBezTo>
                        <a:pt x="1678" y="2177"/>
                        <a:pt x="1900" y="1915"/>
                        <a:pt x="2163" y="1693"/>
                      </a:cubicBezTo>
                      <a:cubicBezTo>
                        <a:pt x="2809" y="1128"/>
                        <a:pt x="3656" y="966"/>
                        <a:pt x="4463" y="1087"/>
                      </a:cubicBezTo>
                      <a:cubicBezTo>
                        <a:pt x="5291" y="1209"/>
                        <a:pt x="6098" y="1632"/>
                        <a:pt x="6643" y="2258"/>
                      </a:cubicBezTo>
                      <a:cubicBezTo>
                        <a:pt x="7208" y="2884"/>
                        <a:pt x="7451" y="3812"/>
                        <a:pt x="7632" y="4640"/>
                      </a:cubicBezTo>
                      <a:cubicBezTo>
                        <a:pt x="7632" y="4720"/>
                        <a:pt x="7632" y="4841"/>
                        <a:pt x="7693" y="4882"/>
                      </a:cubicBezTo>
                      <a:cubicBezTo>
                        <a:pt x="7713" y="4902"/>
                        <a:pt x="7753" y="4922"/>
                        <a:pt x="7773" y="494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8" name="Google Shape;1999;p39"/>
              <p:cNvGrpSpPr/>
              <p:nvPr/>
            </p:nvGrpSpPr>
            <p:grpSpPr>
              <a:xfrm>
                <a:off x="5068455" y="1798661"/>
                <a:ext cx="19625" cy="21363"/>
                <a:chOff x="5068455" y="1798661"/>
                <a:chExt cx="19625" cy="21363"/>
              </a:xfrm>
            </p:grpSpPr>
            <p:sp>
              <p:nvSpPr>
                <p:cNvPr id="110" name="Google Shape;2000;p39"/>
                <p:cNvSpPr/>
                <p:nvPr/>
              </p:nvSpPr>
              <p:spPr>
                <a:xfrm>
                  <a:off x="5068455" y="1798661"/>
                  <a:ext cx="19625" cy="21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25" h="21363" extrusionOk="0">
                      <a:moveTo>
                        <a:pt x="17090" y="19515"/>
                      </a:moveTo>
                      <a:cubicBezTo>
                        <a:pt x="11176" y="23532"/>
                        <a:pt x="5868" y="20303"/>
                        <a:pt x="2679" y="16488"/>
                      </a:cubicBezTo>
                      <a:cubicBezTo>
                        <a:pt x="-1902" y="10978"/>
                        <a:pt x="-227" y="3854"/>
                        <a:pt x="4819" y="1069"/>
                      </a:cubicBezTo>
                      <a:cubicBezTo>
                        <a:pt x="11317" y="-2504"/>
                        <a:pt x="17130" y="3793"/>
                        <a:pt x="18200" y="6599"/>
                      </a:cubicBezTo>
                      <a:cubicBezTo>
                        <a:pt x="19754" y="10675"/>
                        <a:pt x="20823" y="16972"/>
                        <a:pt x="17069" y="19515"/>
                      </a:cubicBezTo>
                      <a:close/>
                    </a:path>
                  </a:pathLst>
                </a:custGeom>
                <a:solidFill>
                  <a:srgbClr val="F9967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" name="Google Shape;2001;p39"/>
                <p:cNvSpPr/>
                <p:nvPr/>
              </p:nvSpPr>
              <p:spPr>
                <a:xfrm>
                  <a:off x="5071343" y="1803926"/>
                  <a:ext cx="12458" cy="12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58" h="12373" extrusionOk="0">
                      <a:moveTo>
                        <a:pt x="195" y="4927"/>
                      </a:moveTo>
                      <a:cubicBezTo>
                        <a:pt x="195" y="4927"/>
                        <a:pt x="276" y="4886"/>
                        <a:pt x="316" y="4826"/>
                      </a:cubicBezTo>
                      <a:cubicBezTo>
                        <a:pt x="397" y="4705"/>
                        <a:pt x="377" y="4543"/>
                        <a:pt x="397" y="4402"/>
                      </a:cubicBezTo>
                      <a:cubicBezTo>
                        <a:pt x="801" y="2727"/>
                        <a:pt x="1911" y="1536"/>
                        <a:pt x="3283" y="991"/>
                      </a:cubicBezTo>
                      <a:cubicBezTo>
                        <a:pt x="4777" y="406"/>
                        <a:pt x="6573" y="567"/>
                        <a:pt x="8066" y="1798"/>
                      </a:cubicBezTo>
                      <a:cubicBezTo>
                        <a:pt x="9540" y="2989"/>
                        <a:pt x="10549" y="4684"/>
                        <a:pt x="11174" y="6521"/>
                      </a:cubicBezTo>
                      <a:cubicBezTo>
                        <a:pt x="11558" y="7611"/>
                        <a:pt x="11760" y="8781"/>
                        <a:pt x="11901" y="9912"/>
                      </a:cubicBezTo>
                      <a:cubicBezTo>
                        <a:pt x="12002" y="10699"/>
                        <a:pt x="12083" y="11486"/>
                        <a:pt x="12083" y="12233"/>
                      </a:cubicBezTo>
                      <a:cubicBezTo>
                        <a:pt x="12083" y="12293"/>
                        <a:pt x="12123" y="12354"/>
                        <a:pt x="12204" y="12374"/>
                      </a:cubicBezTo>
                      <a:cubicBezTo>
                        <a:pt x="12264" y="12374"/>
                        <a:pt x="12325" y="12333"/>
                        <a:pt x="12345" y="12253"/>
                      </a:cubicBezTo>
                      <a:cubicBezTo>
                        <a:pt x="12426" y="11486"/>
                        <a:pt x="12486" y="10678"/>
                        <a:pt x="12446" y="9871"/>
                      </a:cubicBezTo>
                      <a:cubicBezTo>
                        <a:pt x="12385" y="8680"/>
                        <a:pt x="12123" y="7490"/>
                        <a:pt x="11760" y="6339"/>
                      </a:cubicBezTo>
                      <a:cubicBezTo>
                        <a:pt x="11114" y="4382"/>
                        <a:pt x="10044" y="2585"/>
                        <a:pt x="8510" y="1294"/>
                      </a:cubicBezTo>
                      <a:cubicBezTo>
                        <a:pt x="6815" y="-99"/>
                        <a:pt x="4736" y="-321"/>
                        <a:pt x="3061" y="406"/>
                      </a:cubicBezTo>
                      <a:cubicBezTo>
                        <a:pt x="1547" y="1052"/>
                        <a:pt x="336" y="2444"/>
                        <a:pt x="54" y="4321"/>
                      </a:cubicBezTo>
                      <a:cubicBezTo>
                        <a:pt x="34" y="4462"/>
                        <a:pt x="-27" y="4624"/>
                        <a:pt x="14" y="4765"/>
                      </a:cubicBezTo>
                      <a:cubicBezTo>
                        <a:pt x="14" y="4826"/>
                        <a:pt x="54" y="4826"/>
                        <a:pt x="114" y="4886"/>
                      </a:cubicBezTo>
                      <a:cubicBezTo>
                        <a:pt x="114" y="4906"/>
                        <a:pt x="114" y="4947"/>
                        <a:pt x="155" y="4947"/>
                      </a:cubicBezTo>
                      <a:cubicBezTo>
                        <a:pt x="175" y="4947"/>
                        <a:pt x="215" y="4947"/>
                        <a:pt x="215" y="490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" name="Google Shape;2002;p39"/>
                <p:cNvSpPr/>
                <p:nvPr/>
              </p:nvSpPr>
              <p:spPr>
                <a:xfrm>
                  <a:off x="5075567" y="1808573"/>
                  <a:ext cx="8196" cy="6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6" h="6443" extrusionOk="0">
                      <a:moveTo>
                        <a:pt x="8040" y="5143"/>
                      </a:moveTo>
                      <a:cubicBezTo>
                        <a:pt x="8040" y="5143"/>
                        <a:pt x="8120" y="5143"/>
                        <a:pt x="8161" y="5042"/>
                      </a:cubicBezTo>
                      <a:cubicBezTo>
                        <a:pt x="8262" y="4820"/>
                        <a:pt x="8120" y="4558"/>
                        <a:pt x="8080" y="4336"/>
                      </a:cubicBezTo>
                      <a:cubicBezTo>
                        <a:pt x="7818" y="2943"/>
                        <a:pt x="7212" y="1894"/>
                        <a:pt x="6445" y="1188"/>
                      </a:cubicBezTo>
                      <a:cubicBezTo>
                        <a:pt x="5436" y="259"/>
                        <a:pt x="4165" y="-84"/>
                        <a:pt x="3034" y="17"/>
                      </a:cubicBezTo>
                      <a:cubicBezTo>
                        <a:pt x="1339" y="199"/>
                        <a:pt x="-114" y="1430"/>
                        <a:pt x="7" y="3428"/>
                      </a:cubicBezTo>
                      <a:cubicBezTo>
                        <a:pt x="47" y="4275"/>
                        <a:pt x="411" y="5264"/>
                        <a:pt x="1157" y="6354"/>
                      </a:cubicBezTo>
                      <a:cubicBezTo>
                        <a:pt x="1218" y="6435"/>
                        <a:pt x="1319" y="6475"/>
                        <a:pt x="1420" y="6415"/>
                      </a:cubicBezTo>
                      <a:cubicBezTo>
                        <a:pt x="1501" y="6354"/>
                        <a:pt x="1541" y="6253"/>
                        <a:pt x="1480" y="6152"/>
                      </a:cubicBezTo>
                      <a:cubicBezTo>
                        <a:pt x="875" y="5103"/>
                        <a:pt x="633" y="4175"/>
                        <a:pt x="612" y="3408"/>
                      </a:cubicBezTo>
                      <a:cubicBezTo>
                        <a:pt x="592" y="1793"/>
                        <a:pt x="1723" y="824"/>
                        <a:pt x="3095" y="683"/>
                      </a:cubicBezTo>
                      <a:cubicBezTo>
                        <a:pt x="4064" y="582"/>
                        <a:pt x="5113" y="905"/>
                        <a:pt x="6001" y="1652"/>
                      </a:cubicBezTo>
                      <a:cubicBezTo>
                        <a:pt x="6708" y="2277"/>
                        <a:pt x="7293" y="3165"/>
                        <a:pt x="7616" y="4417"/>
                      </a:cubicBezTo>
                      <a:cubicBezTo>
                        <a:pt x="7676" y="4619"/>
                        <a:pt x="7616" y="4881"/>
                        <a:pt x="7757" y="5063"/>
                      </a:cubicBezTo>
                      <a:cubicBezTo>
                        <a:pt x="7818" y="5143"/>
                        <a:pt x="7797" y="5063"/>
                        <a:pt x="7898" y="5123"/>
                      </a:cubicBezTo>
                      <a:cubicBezTo>
                        <a:pt x="7898" y="5143"/>
                        <a:pt x="7918" y="5184"/>
                        <a:pt x="7959" y="5163"/>
                      </a:cubicBezTo>
                      <a:cubicBezTo>
                        <a:pt x="7979" y="5163"/>
                        <a:pt x="7999" y="5123"/>
                        <a:pt x="7999" y="510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9" name="Google Shape;2003;p39"/>
              <p:cNvSpPr/>
              <p:nvPr/>
            </p:nvSpPr>
            <p:spPr>
              <a:xfrm>
                <a:off x="5074454" y="1759421"/>
                <a:ext cx="67839" cy="54658"/>
              </a:xfrm>
              <a:custGeom>
                <a:avLst/>
                <a:gdLst/>
                <a:ahLst/>
                <a:cxnLst/>
                <a:rect l="l" t="t" r="r" b="b"/>
                <a:pathLst>
                  <a:path w="67839" h="54658" extrusionOk="0">
                    <a:moveTo>
                      <a:pt x="62131" y="52297"/>
                    </a:moveTo>
                    <a:cubicBezTo>
                      <a:pt x="62414" y="50441"/>
                      <a:pt x="62979" y="38089"/>
                      <a:pt x="62979" y="38089"/>
                    </a:cubicBezTo>
                    <a:cubicBezTo>
                      <a:pt x="56218" y="34254"/>
                      <a:pt x="48750" y="28946"/>
                      <a:pt x="45804" y="18371"/>
                    </a:cubicBezTo>
                    <a:cubicBezTo>
                      <a:pt x="45804" y="18371"/>
                      <a:pt x="38639" y="42206"/>
                      <a:pt x="15732" y="41924"/>
                    </a:cubicBezTo>
                    <a:cubicBezTo>
                      <a:pt x="15732" y="41924"/>
                      <a:pt x="15348" y="48644"/>
                      <a:pt x="11050" y="54659"/>
                    </a:cubicBezTo>
                    <a:cubicBezTo>
                      <a:pt x="11050" y="54659"/>
                      <a:pt x="9213" y="40632"/>
                      <a:pt x="313" y="39542"/>
                    </a:cubicBezTo>
                    <a:cubicBezTo>
                      <a:pt x="-3118" y="15787"/>
                      <a:pt x="22372" y="-11055"/>
                      <a:pt x="43483" y="4727"/>
                    </a:cubicBezTo>
                    <a:cubicBezTo>
                      <a:pt x="43483" y="4727"/>
                      <a:pt x="64029" y="1518"/>
                      <a:pt x="67621" y="28280"/>
                    </a:cubicBezTo>
                    <a:cubicBezTo>
                      <a:pt x="68973" y="38412"/>
                      <a:pt x="63665" y="48967"/>
                      <a:pt x="62131" y="5231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20" name="Google Shape;2109;p41"/>
          <p:cNvGrpSpPr/>
          <p:nvPr/>
        </p:nvGrpSpPr>
        <p:grpSpPr>
          <a:xfrm flipH="1">
            <a:off x="719990" y="2704080"/>
            <a:ext cx="1657866" cy="2111994"/>
            <a:chOff x="6545780" y="-3106348"/>
            <a:chExt cx="2438396" cy="3106330"/>
          </a:xfrm>
        </p:grpSpPr>
        <p:sp>
          <p:nvSpPr>
            <p:cNvPr id="221" name="Google Shape;2110;p41"/>
            <p:cNvSpPr/>
            <p:nvPr/>
          </p:nvSpPr>
          <p:spPr>
            <a:xfrm>
              <a:off x="6545780" y="-3106348"/>
              <a:ext cx="2438396" cy="2498415"/>
            </a:xfrm>
            <a:custGeom>
              <a:avLst/>
              <a:gdLst/>
              <a:ahLst/>
              <a:cxnLst/>
              <a:rect l="l" t="t" r="r" b="b"/>
              <a:pathLst>
                <a:path w="913257" h="935736" extrusionOk="0">
                  <a:moveTo>
                    <a:pt x="913257" y="467868"/>
                  </a:moveTo>
                  <a:cubicBezTo>
                    <a:pt x="913257" y="726264"/>
                    <a:pt x="708817" y="935736"/>
                    <a:pt x="456629" y="935736"/>
                  </a:cubicBezTo>
                  <a:cubicBezTo>
                    <a:pt x="204440" y="935736"/>
                    <a:pt x="0" y="726264"/>
                    <a:pt x="0" y="467868"/>
                  </a:cubicBezTo>
                  <a:cubicBezTo>
                    <a:pt x="0" y="209472"/>
                    <a:pt x="204440" y="0"/>
                    <a:pt x="456629" y="0"/>
                  </a:cubicBezTo>
                  <a:cubicBezTo>
                    <a:pt x="708817" y="0"/>
                    <a:pt x="913257" y="209472"/>
                    <a:pt x="913257" y="46786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2" name="Google Shape;2111;p41"/>
            <p:cNvGrpSpPr/>
            <p:nvPr/>
          </p:nvGrpSpPr>
          <p:grpSpPr>
            <a:xfrm>
              <a:off x="6677531" y="-2677525"/>
              <a:ext cx="2125805" cy="2677507"/>
              <a:chOff x="6677531" y="-2677525"/>
              <a:chExt cx="2125805" cy="2677507"/>
            </a:xfrm>
          </p:grpSpPr>
          <p:sp>
            <p:nvSpPr>
              <p:cNvPr id="223" name="Google Shape;2112;p41"/>
              <p:cNvSpPr/>
              <p:nvPr/>
            </p:nvSpPr>
            <p:spPr>
              <a:xfrm>
                <a:off x="7324336" y="-2677525"/>
                <a:ext cx="864423" cy="870273"/>
              </a:xfrm>
              <a:custGeom>
                <a:avLst/>
                <a:gdLst/>
                <a:ahLst/>
                <a:cxnLst/>
                <a:rect l="l" t="t" r="r" b="b"/>
                <a:pathLst>
                  <a:path w="323754" h="325945" extrusionOk="0">
                    <a:moveTo>
                      <a:pt x="0" y="0"/>
                    </a:moveTo>
                    <a:cubicBezTo>
                      <a:pt x="0" y="0"/>
                      <a:pt x="20288" y="325946"/>
                      <a:pt x="159258" y="325946"/>
                    </a:cubicBezTo>
                    <a:cubicBezTo>
                      <a:pt x="298228" y="325946"/>
                      <a:pt x="323755" y="3620"/>
                      <a:pt x="323755" y="3620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113;p41"/>
              <p:cNvSpPr/>
              <p:nvPr/>
            </p:nvSpPr>
            <p:spPr>
              <a:xfrm>
                <a:off x="7756472" y="-2124839"/>
                <a:ext cx="25432" cy="2124821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795813" extrusionOk="0">
                    <a:moveTo>
                      <a:pt x="0" y="795814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114;p41"/>
              <p:cNvSpPr/>
              <p:nvPr/>
            </p:nvSpPr>
            <p:spPr>
              <a:xfrm>
                <a:off x="6795548" y="-2482190"/>
                <a:ext cx="1921877" cy="1673916"/>
              </a:xfrm>
              <a:custGeom>
                <a:avLst/>
                <a:gdLst/>
                <a:ahLst/>
                <a:cxnLst/>
                <a:rect l="l" t="t" r="r" b="b"/>
                <a:pathLst>
                  <a:path w="719804" h="626935" extrusionOk="0">
                    <a:moveTo>
                      <a:pt x="0" y="0"/>
                    </a:moveTo>
                    <a:cubicBezTo>
                      <a:pt x="0" y="0"/>
                      <a:pt x="45149" y="626936"/>
                      <a:pt x="354044" y="626936"/>
                    </a:cubicBezTo>
                    <a:cubicBezTo>
                      <a:pt x="662940" y="626936"/>
                      <a:pt x="719804" y="40672"/>
                      <a:pt x="719804" y="40672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115;p41"/>
              <p:cNvSpPr/>
              <p:nvPr/>
            </p:nvSpPr>
            <p:spPr>
              <a:xfrm>
                <a:off x="6977150" y="-2561545"/>
                <a:ext cx="1558455" cy="1380433"/>
              </a:xfrm>
              <a:custGeom>
                <a:avLst/>
                <a:gdLst/>
                <a:ahLst/>
                <a:cxnLst/>
                <a:rect l="l" t="t" r="r" b="b"/>
                <a:pathLst>
                  <a:path w="583691" h="517016" extrusionOk="0">
                    <a:moveTo>
                      <a:pt x="0" y="0"/>
                    </a:moveTo>
                    <a:cubicBezTo>
                      <a:pt x="0" y="0"/>
                      <a:pt x="36576" y="517017"/>
                      <a:pt x="287084" y="517017"/>
                    </a:cubicBezTo>
                    <a:cubicBezTo>
                      <a:pt x="537591" y="517017"/>
                      <a:pt x="583692" y="10954"/>
                      <a:pt x="583692" y="10954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116;p41"/>
              <p:cNvSpPr/>
              <p:nvPr/>
            </p:nvSpPr>
            <p:spPr>
              <a:xfrm>
                <a:off x="7153414" y="-2660486"/>
                <a:ext cx="1205972" cy="1199361"/>
              </a:xfrm>
              <a:custGeom>
                <a:avLst/>
                <a:gdLst/>
                <a:ahLst/>
                <a:cxnLst/>
                <a:rect l="l" t="t" r="r" b="b"/>
                <a:pathLst>
                  <a:path w="451675" h="449199" extrusionOk="0">
                    <a:moveTo>
                      <a:pt x="0" y="0"/>
                    </a:moveTo>
                    <a:cubicBezTo>
                      <a:pt x="0" y="0"/>
                      <a:pt x="28289" y="449199"/>
                      <a:pt x="222218" y="449199"/>
                    </a:cubicBezTo>
                    <a:cubicBezTo>
                      <a:pt x="416147" y="449199"/>
                      <a:pt x="451675" y="4096"/>
                      <a:pt x="451675" y="4096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117;p41"/>
              <p:cNvSpPr/>
              <p:nvPr/>
            </p:nvSpPr>
            <p:spPr>
              <a:xfrm>
                <a:off x="7350278" y="-2620299"/>
                <a:ext cx="109355" cy="157931"/>
              </a:xfrm>
              <a:custGeom>
                <a:avLst/>
                <a:gdLst/>
                <a:ahLst/>
                <a:cxnLst/>
                <a:rect l="l" t="t" r="r" b="b"/>
                <a:pathLst>
                  <a:path w="40957" h="59150" extrusionOk="0">
                    <a:moveTo>
                      <a:pt x="0" y="59150"/>
                    </a:moveTo>
                    <a:lnTo>
                      <a:pt x="40958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118;p41"/>
              <p:cNvSpPr/>
              <p:nvPr/>
            </p:nvSpPr>
            <p:spPr>
              <a:xfrm>
                <a:off x="8070842" y="-2591812"/>
                <a:ext cx="187178" cy="109609"/>
              </a:xfrm>
              <a:custGeom>
                <a:avLst/>
                <a:gdLst/>
                <a:ahLst/>
                <a:cxnLst/>
                <a:rect l="l" t="t" r="r" b="b"/>
                <a:pathLst>
                  <a:path w="70104" h="41052" extrusionOk="0">
                    <a:moveTo>
                      <a:pt x="0" y="0"/>
                    </a:moveTo>
                    <a:lnTo>
                      <a:pt x="34957" y="41053"/>
                    </a:lnTo>
                    <a:lnTo>
                      <a:pt x="70104" y="11335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2119;p41"/>
              <p:cNvSpPr/>
              <p:nvPr/>
            </p:nvSpPr>
            <p:spPr>
              <a:xfrm>
                <a:off x="8214040" y="-2396223"/>
                <a:ext cx="198368" cy="153608"/>
              </a:xfrm>
              <a:custGeom>
                <a:avLst/>
                <a:gdLst/>
                <a:ahLst/>
                <a:cxnLst/>
                <a:rect l="l" t="t" r="r" b="b"/>
                <a:pathLst>
                  <a:path w="74295" h="57531" extrusionOk="0">
                    <a:moveTo>
                      <a:pt x="0" y="0"/>
                    </a:moveTo>
                    <a:lnTo>
                      <a:pt x="30480" y="57531"/>
                    </a:lnTo>
                    <a:lnTo>
                      <a:pt x="74295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120;p41"/>
              <p:cNvSpPr/>
              <p:nvPr/>
            </p:nvSpPr>
            <p:spPr>
              <a:xfrm>
                <a:off x="7988180" y="-2262691"/>
                <a:ext cx="75022" cy="155386"/>
              </a:xfrm>
              <a:custGeom>
                <a:avLst/>
                <a:gdLst/>
                <a:ahLst/>
                <a:cxnLst/>
                <a:rect l="l" t="t" r="r" b="b"/>
                <a:pathLst>
                  <a:path w="28098" h="58197" extrusionOk="0">
                    <a:moveTo>
                      <a:pt x="0" y="0"/>
                    </a:moveTo>
                    <a:lnTo>
                      <a:pt x="28099" y="58198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121;p41"/>
              <p:cNvSpPr/>
              <p:nvPr/>
            </p:nvSpPr>
            <p:spPr>
              <a:xfrm>
                <a:off x="8103908" y="-2024119"/>
                <a:ext cx="255588" cy="110372"/>
              </a:xfrm>
              <a:custGeom>
                <a:avLst/>
                <a:gdLst/>
                <a:ahLst/>
                <a:cxnLst/>
                <a:rect l="l" t="t" r="r" b="b"/>
                <a:pathLst>
                  <a:path w="95726" h="41338" extrusionOk="0">
                    <a:moveTo>
                      <a:pt x="95726" y="9811"/>
                    </a:moveTo>
                    <a:lnTo>
                      <a:pt x="35814" y="41338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122;p41"/>
              <p:cNvSpPr/>
              <p:nvPr/>
            </p:nvSpPr>
            <p:spPr>
              <a:xfrm>
                <a:off x="7988180" y="-1807419"/>
                <a:ext cx="225831" cy="167340"/>
              </a:xfrm>
              <a:custGeom>
                <a:avLst/>
                <a:gdLst/>
                <a:ahLst/>
                <a:cxnLst/>
                <a:rect l="l" t="t" r="r" b="b"/>
                <a:pathLst>
                  <a:path w="84581" h="62674" extrusionOk="0">
                    <a:moveTo>
                      <a:pt x="0" y="0"/>
                    </a:moveTo>
                    <a:lnTo>
                      <a:pt x="25336" y="62675"/>
                    </a:lnTo>
                    <a:lnTo>
                      <a:pt x="84582" y="54483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123;p41"/>
              <p:cNvSpPr/>
              <p:nvPr/>
            </p:nvSpPr>
            <p:spPr>
              <a:xfrm>
                <a:off x="7324336" y="-2319411"/>
                <a:ext cx="190227" cy="194552"/>
              </a:xfrm>
              <a:custGeom>
                <a:avLst/>
                <a:gdLst/>
                <a:ahLst/>
                <a:cxnLst/>
                <a:rect l="l" t="t" r="r" b="b"/>
                <a:pathLst>
                  <a:path w="71246" h="72866" extrusionOk="0">
                    <a:moveTo>
                      <a:pt x="71247" y="0"/>
                    </a:moveTo>
                    <a:lnTo>
                      <a:pt x="41529" y="72866"/>
                    </a:lnTo>
                    <a:lnTo>
                      <a:pt x="0" y="62293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124;p41"/>
              <p:cNvSpPr/>
              <p:nvPr/>
            </p:nvSpPr>
            <p:spPr>
              <a:xfrm>
                <a:off x="7051929" y="-2482190"/>
                <a:ext cx="129193" cy="62561"/>
              </a:xfrm>
              <a:custGeom>
                <a:avLst/>
                <a:gdLst/>
                <a:ahLst/>
                <a:cxnLst/>
                <a:rect l="l" t="t" r="r" b="b"/>
                <a:pathLst>
                  <a:path w="48387" h="23431" extrusionOk="0">
                    <a:moveTo>
                      <a:pt x="0" y="0"/>
                    </a:moveTo>
                    <a:lnTo>
                      <a:pt x="48387" y="23432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125;p41"/>
              <p:cNvSpPr/>
              <p:nvPr/>
            </p:nvSpPr>
            <p:spPr>
              <a:xfrm>
                <a:off x="7181138" y="-2060998"/>
                <a:ext cx="195823" cy="92062"/>
              </a:xfrm>
              <a:custGeom>
                <a:avLst/>
                <a:gdLst/>
                <a:ahLst/>
                <a:cxnLst/>
                <a:rect l="l" t="t" r="r" b="b"/>
                <a:pathLst>
                  <a:path w="73342" h="34480" extrusionOk="0">
                    <a:moveTo>
                      <a:pt x="0" y="13811"/>
                    </a:moveTo>
                    <a:lnTo>
                      <a:pt x="38481" y="34480"/>
                    </a:lnTo>
                    <a:lnTo>
                      <a:pt x="73343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126;p41"/>
              <p:cNvSpPr/>
              <p:nvPr/>
            </p:nvSpPr>
            <p:spPr>
              <a:xfrm>
                <a:off x="7324336" y="-1790378"/>
                <a:ext cx="190227" cy="164541"/>
              </a:xfrm>
              <a:custGeom>
                <a:avLst/>
                <a:gdLst/>
                <a:ahLst/>
                <a:cxnLst/>
                <a:rect l="l" t="t" r="r" b="b"/>
                <a:pathLst>
                  <a:path w="71246" h="61626" extrusionOk="0">
                    <a:moveTo>
                      <a:pt x="71247" y="0"/>
                    </a:moveTo>
                    <a:lnTo>
                      <a:pt x="50673" y="61627"/>
                    </a:lnTo>
                    <a:lnTo>
                      <a:pt x="0" y="61627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127;p41"/>
              <p:cNvSpPr/>
              <p:nvPr/>
            </p:nvSpPr>
            <p:spPr>
              <a:xfrm>
                <a:off x="6870327" y="-2419623"/>
                <a:ext cx="220238" cy="80364"/>
              </a:xfrm>
              <a:custGeom>
                <a:avLst/>
                <a:gdLst/>
                <a:ahLst/>
                <a:cxnLst/>
                <a:rect l="l" t="t" r="r" b="b"/>
                <a:pathLst>
                  <a:path w="82486" h="30099" extrusionOk="0">
                    <a:moveTo>
                      <a:pt x="0" y="0"/>
                    </a:moveTo>
                    <a:lnTo>
                      <a:pt x="50102" y="30099"/>
                    </a:lnTo>
                    <a:lnTo>
                      <a:pt x="82487" y="8763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" name="Google Shape;2128;p41"/>
              <p:cNvSpPr/>
              <p:nvPr/>
            </p:nvSpPr>
            <p:spPr>
              <a:xfrm>
                <a:off x="8583098" y="-2242600"/>
                <a:ext cx="220238" cy="135294"/>
              </a:xfrm>
              <a:custGeom>
                <a:avLst/>
                <a:gdLst/>
                <a:ahLst/>
                <a:cxnLst/>
                <a:rect l="l" t="t" r="r" b="b"/>
                <a:pathLst>
                  <a:path w="82486" h="50672" extrusionOk="0">
                    <a:moveTo>
                      <a:pt x="0" y="0"/>
                    </a:moveTo>
                    <a:lnTo>
                      <a:pt x="35147" y="50673"/>
                    </a:lnTo>
                    <a:lnTo>
                      <a:pt x="82487" y="21526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129;p41"/>
              <p:cNvSpPr/>
              <p:nvPr/>
            </p:nvSpPr>
            <p:spPr>
              <a:xfrm>
                <a:off x="8509338" y="-2462352"/>
                <a:ext cx="128683" cy="123090"/>
              </a:xfrm>
              <a:custGeom>
                <a:avLst/>
                <a:gdLst/>
                <a:ahLst/>
                <a:cxnLst/>
                <a:rect l="l" t="t" r="r" b="b"/>
                <a:pathLst>
                  <a:path w="48196" h="46101" extrusionOk="0">
                    <a:moveTo>
                      <a:pt x="0" y="46101"/>
                    </a:moveTo>
                    <a:lnTo>
                      <a:pt x="48197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130;p41"/>
              <p:cNvSpPr/>
              <p:nvPr/>
            </p:nvSpPr>
            <p:spPr>
              <a:xfrm>
                <a:off x="8535788" y="-2014963"/>
                <a:ext cx="267542" cy="120799"/>
              </a:xfrm>
              <a:custGeom>
                <a:avLst/>
                <a:gdLst/>
                <a:ahLst/>
                <a:cxnLst/>
                <a:rect l="l" t="t" r="r" b="b"/>
                <a:pathLst>
                  <a:path w="100203" h="45243" extrusionOk="0">
                    <a:moveTo>
                      <a:pt x="0" y="0"/>
                    </a:moveTo>
                    <a:lnTo>
                      <a:pt x="35338" y="45244"/>
                    </a:lnTo>
                    <a:lnTo>
                      <a:pt x="100203" y="1724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131;p41"/>
              <p:cNvSpPr/>
              <p:nvPr/>
            </p:nvSpPr>
            <p:spPr>
              <a:xfrm>
                <a:off x="8439900" y="-1707971"/>
                <a:ext cx="308230" cy="139620"/>
              </a:xfrm>
              <a:custGeom>
                <a:avLst/>
                <a:gdLst/>
                <a:ahLst/>
                <a:cxnLst/>
                <a:rect l="l" t="t" r="r" b="b"/>
                <a:pathLst>
                  <a:path w="115442" h="52292" extrusionOk="0">
                    <a:moveTo>
                      <a:pt x="115443" y="0"/>
                    </a:moveTo>
                    <a:cubicBezTo>
                      <a:pt x="111347" y="4858"/>
                      <a:pt x="35909" y="52292"/>
                      <a:pt x="35909" y="52292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132;p41"/>
              <p:cNvSpPr/>
              <p:nvPr/>
            </p:nvSpPr>
            <p:spPr>
              <a:xfrm>
                <a:off x="8359526" y="-1527135"/>
                <a:ext cx="223543" cy="160729"/>
              </a:xfrm>
              <a:custGeom>
                <a:avLst/>
                <a:gdLst/>
                <a:ahLst/>
                <a:cxnLst/>
                <a:rect l="l" t="t" r="r" b="b"/>
                <a:pathLst>
                  <a:path w="83724" h="60198" extrusionOk="0">
                    <a:moveTo>
                      <a:pt x="0" y="0"/>
                    </a:moveTo>
                    <a:lnTo>
                      <a:pt x="30099" y="60198"/>
                    </a:lnTo>
                    <a:lnTo>
                      <a:pt x="83725" y="30099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2133;p41"/>
              <p:cNvSpPr/>
              <p:nvPr/>
            </p:nvSpPr>
            <p:spPr>
              <a:xfrm>
                <a:off x="8101110" y="-1556892"/>
                <a:ext cx="212099" cy="144196"/>
              </a:xfrm>
              <a:custGeom>
                <a:avLst/>
                <a:gdLst/>
                <a:ahLst/>
                <a:cxnLst/>
                <a:rect l="l" t="t" r="r" b="b"/>
                <a:pathLst>
                  <a:path w="79438" h="54006" extrusionOk="0">
                    <a:moveTo>
                      <a:pt x="0" y="0"/>
                    </a:moveTo>
                    <a:lnTo>
                      <a:pt x="24479" y="54007"/>
                    </a:lnTo>
                    <a:lnTo>
                      <a:pt x="79438" y="48292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134;p41"/>
              <p:cNvSpPr/>
              <p:nvPr/>
            </p:nvSpPr>
            <p:spPr>
              <a:xfrm>
                <a:off x="7960710" y="-1412679"/>
                <a:ext cx="41962" cy="154115"/>
              </a:xfrm>
              <a:custGeom>
                <a:avLst/>
                <a:gdLst/>
                <a:ahLst/>
                <a:cxnLst/>
                <a:rect l="l" t="t" r="r" b="b"/>
                <a:pathLst>
                  <a:path w="15716" h="57721" extrusionOk="0">
                    <a:moveTo>
                      <a:pt x="0" y="0"/>
                    </a:moveTo>
                    <a:cubicBezTo>
                      <a:pt x="2095" y="1524"/>
                      <a:pt x="15716" y="57721"/>
                      <a:pt x="15716" y="57721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135;p41"/>
              <p:cNvSpPr/>
              <p:nvPr/>
            </p:nvSpPr>
            <p:spPr>
              <a:xfrm>
                <a:off x="8280170" y="-1871767"/>
                <a:ext cx="191244" cy="101217"/>
              </a:xfrm>
              <a:custGeom>
                <a:avLst/>
                <a:gdLst/>
                <a:ahLst/>
                <a:cxnLst/>
                <a:rect l="l" t="t" r="r" b="b"/>
                <a:pathLst>
                  <a:path w="71627" h="37909" extrusionOk="0">
                    <a:moveTo>
                      <a:pt x="0" y="0"/>
                    </a:moveTo>
                    <a:lnTo>
                      <a:pt x="29718" y="37910"/>
                    </a:lnTo>
                    <a:lnTo>
                      <a:pt x="71628" y="9049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136;p41"/>
              <p:cNvSpPr/>
              <p:nvPr/>
            </p:nvSpPr>
            <p:spPr>
              <a:xfrm>
                <a:off x="6936455" y="-2174944"/>
                <a:ext cx="216932" cy="88502"/>
              </a:xfrm>
              <a:custGeom>
                <a:avLst/>
                <a:gdLst/>
                <a:ahLst/>
                <a:cxnLst/>
                <a:rect l="l" t="t" r="r" b="b"/>
                <a:pathLst>
                  <a:path w="81248" h="33147" extrusionOk="0">
                    <a:moveTo>
                      <a:pt x="0" y="18764"/>
                    </a:moveTo>
                    <a:lnTo>
                      <a:pt x="43244" y="33147"/>
                    </a:lnTo>
                    <a:lnTo>
                      <a:pt x="81248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2137;p41"/>
              <p:cNvSpPr/>
              <p:nvPr/>
            </p:nvSpPr>
            <p:spPr>
              <a:xfrm>
                <a:off x="7044808" y="-1821155"/>
                <a:ext cx="188956" cy="113171"/>
              </a:xfrm>
              <a:custGeom>
                <a:avLst/>
                <a:gdLst/>
                <a:ahLst/>
                <a:cxnLst/>
                <a:rect l="l" t="t" r="r" b="b"/>
                <a:pathLst>
                  <a:path w="70770" h="42386" extrusionOk="0">
                    <a:moveTo>
                      <a:pt x="0" y="11525"/>
                    </a:moveTo>
                    <a:lnTo>
                      <a:pt x="46101" y="42386"/>
                    </a:lnTo>
                    <a:lnTo>
                      <a:pt x="70771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138;p41"/>
              <p:cNvSpPr/>
              <p:nvPr/>
            </p:nvSpPr>
            <p:spPr>
              <a:xfrm>
                <a:off x="7181138" y="-1527135"/>
                <a:ext cx="196077" cy="80364"/>
              </a:xfrm>
              <a:custGeom>
                <a:avLst/>
                <a:gdLst/>
                <a:ahLst/>
                <a:cxnLst/>
                <a:rect l="l" t="t" r="r" b="b"/>
                <a:pathLst>
                  <a:path w="73437" h="30099" extrusionOk="0">
                    <a:moveTo>
                      <a:pt x="0" y="30099"/>
                    </a:moveTo>
                    <a:cubicBezTo>
                      <a:pt x="1143" y="28194"/>
                      <a:pt x="46387" y="30099"/>
                      <a:pt x="46387" y="30099"/>
                    </a:cubicBezTo>
                    <a:lnTo>
                      <a:pt x="73438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139;p41"/>
              <p:cNvSpPr/>
              <p:nvPr/>
            </p:nvSpPr>
            <p:spPr>
              <a:xfrm>
                <a:off x="7350278" y="-1392586"/>
                <a:ext cx="164288" cy="149792"/>
              </a:xfrm>
              <a:custGeom>
                <a:avLst/>
                <a:gdLst/>
                <a:ahLst/>
                <a:cxnLst/>
                <a:rect l="l" t="t" r="r" b="b"/>
                <a:pathLst>
                  <a:path w="61531" h="56102" extrusionOk="0">
                    <a:moveTo>
                      <a:pt x="0" y="56102"/>
                    </a:moveTo>
                    <a:cubicBezTo>
                      <a:pt x="1715" y="54578"/>
                      <a:pt x="46958" y="46672"/>
                      <a:pt x="46958" y="46672"/>
                    </a:cubicBezTo>
                    <a:lnTo>
                      <a:pt x="61532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140;p41"/>
              <p:cNvSpPr/>
              <p:nvPr/>
            </p:nvSpPr>
            <p:spPr>
              <a:xfrm>
                <a:off x="6677531" y="-2319411"/>
                <a:ext cx="149539" cy="97402"/>
              </a:xfrm>
              <a:custGeom>
                <a:avLst/>
                <a:gdLst/>
                <a:ahLst/>
                <a:cxnLst/>
                <a:rect l="l" t="t" r="r" b="b"/>
                <a:pathLst>
                  <a:path w="56007" h="36480" extrusionOk="0">
                    <a:moveTo>
                      <a:pt x="0" y="0"/>
                    </a:moveTo>
                    <a:lnTo>
                      <a:pt x="56007" y="36481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141;p41"/>
              <p:cNvSpPr/>
              <p:nvPr/>
            </p:nvSpPr>
            <p:spPr>
              <a:xfrm>
                <a:off x="6752307" y="-1997921"/>
                <a:ext cx="224814" cy="84177"/>
              </a:xfrm>
              <a:custGeom>
                <a:avLst/>
                <a:gdLst/>
                <a:ahLst/>
                <a:cxnLst/>
                <a:rect l="l" t="t" r="r" b="b"/>
                <a:pathLst>
                  <a:path w="84200" h="31527" extrusionOk="0">
                    <a:moveTo>
                      <a:pt x="0" y="0"/>
                    </a:moveTo>
                    <a:lnTo>
                      <a:pt x="44196" y="31528"/>
                    </a:lnTo>
                    <a:lnTo>
                      <a:pt x="84201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142;p41"/>
              <p:cNvSpPr/>
              <p:nvPr/>
            </p:nvSpPr>
            <p:spPr>
              <a:xfrm>
                <a:off x="6827087" y="-1690168"/>
                <a:ext cx="217949" cy="101727"/>
              </a:xfrm>
              <a:custGeom>
                <a:avLst/>
                <a:gdLst/>
                <a:ahLst/>
                <a:cxnLst/>
                <a:rect l="l" t="t" r="r" b="b"/>
                <a:pathLst>
                  <a:path w="81629" h="38100" extrusionOk="0">
                    <a:moveTo>
                      <a:pt x="0" y="17431"/>
                    </a:moveTo>
                    <a:cubicBezTo>
                      <a:pt x="7906" y="19622"/>
                      <a:pt x="57436" y="38100"/>
                      <a:pt x="57436" y="38100"/>
                    </a:cubicBezTo>
                    <a:lnTo>
                      <a:pt x="81629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143;p41"/>
              <p:cNvSpPr/>
              <p:nvPr/>
            </p:nvSpPr>
            <p:spPr>
              <a:xfrm>
                <a:off x="6935947" y="-1392332"/>
                <a:ext cx="217439" cy="77310"/>
              </a:xfrm>
              <a:custGeom>
                <a:avLst/>
                <a:gdLst/>
                <a:ahLst/>
                <a:cxnLst/>
                <a:rect l="l" t="t" r="r" b="b"/>
                <a:pathLst>
                  <a:path w="81438" h="28955" extrusionOk="0">
                    <a:moveTo>
                      <a:pt x="0" y="21241"/>
                    </a:moveTo>
                    <a:lnTo>
                      <a:pt x="57912" y="28956"/>
                    </a:lnTo>
                    <a:lnTo>
                      <a:pt x="81439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144;p41"/>
              <p:cNvSpPr/>
              <p:nvPr/>
            </p:nvSpPr>
            <p:spPr>
              <a:xfrm>
                <a:off x="7051929" y="-1180972"/>
                <a:ext cx="227105" cy="91808"/>
              </a:xfrm>
              <a:custGeom>
                <a:avLst/>
                <a:gdLst/>
                <a:ahLst/>
                <a:cxnLst/>
                <a:rect l="l" t="t" r="r" b="b"/>
                <a:pathLst>
                  <a:path w="85058" h="34385" extrusionOk="0">
                    <a:moveTo>
                      <a:pt x="0" y="32004"/>
                    </a:moveTo>
                    <a:lnTo>
                      <a:pt x="66675" y="34385"/>
                    </a:lnTo>
                    <a:lnTo>
                      <a:pt x="85058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145;p41"/>
              <p:cNvSpPr/>
              <p:nvPr/>
            </p:nvSpPr>
            <p:spPr>
              <a:xfrm>
                <a:off x="8207172" y="-1267959"/>
                <a:ext cx="264234" cy="172426"/>
              </a:xfrm>
              <a:custGeom>
                <a:avLst/>
                <a:gdLst/>
                <a:ahLst/>
                <a:cxnLst/>
                <a:rect l="l" t="t" r="r" b="b"/>
                <a:pathLst>
                  <a:path w="98964" h="64579" extrusionOk="0">
                    <a:moveTo>
                      <a:pt x="0" y="0"/>
                    </a:moveTo>
                    <a:lnTo>
                      <a:pt x="27337" y="64579"/>
                    </a:lnTo>
                    <a:lnTo>
                      <a:pt x="98965" y="49816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2146;p41"/>
              <p:cNvSpPr/>
              <p:nvPr/>
            </p:nvSpPr>
            <p:spPr>
              <a:xfrm>
                <a:off x="8063213" y="-1115861"/>
                <a:ext cx="216932" cy="188702"/>
              </a:xfrm>
              <a:custGeom>
                <a:avLst/>
                <a:gdLst/>
                <a:ahLst/>
                <a:cxnLst/>
                <a:rect l="l" t="t" r="r" b="b"/>
                <a:pathLst>
                  <a:path w="81248" h="70675" extrusionOk="0">
                    <a:moveTo>
                      <a:pt x="0" y="0"/>
                    </a:moveTo>
                    <a:lnTo>
                      <a:pt x="15240" y="70675"/>
                    </a:lnTo>
                    <a:lnTo>
                      <a:pt x="81248" y="70675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2147;p41"/>
              <p:cNvSpPr/>
              <p:nvPr/>
            </p:nvSpPr>
            <p:spPr>
              <a:xfrm>
                <a:off x="7279060" y="-1053040"/>
                <a:ext cx="153351" cy="173697"/>
              </a:xfrm>
              <a:custGeom>
                <a:avLst/>
                <a:gdLst/>
                <a:ahLst/>
                <a:cxnLst/>
                <a:rect l="l" t="t" r="r" b="b"/>
                <a:pathLst>
                  <a:path w="57435" h="65055" extrusionOk="0">
                    <a:moveTo>
                      <a:pt x="52578" y="0"/>
                    </a:moveTo>
                    <a:lnTo>
                      <a:pt x="57436" y="54959"/>
                    </a:lnTo>
                    <a:lnTo>
                      <a:pt x="0" y="65056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59" name="Google Shape;2148;p41"/>
          <p:cNvGrpSpPr/>
          <p:nvPr/>
        </p:nvGrpSpPr>
        <p:grpSpPr>
          <a:xfrm flipH="1">
            <a:off x="1644344" y="3154879"/>
            <a:ext cx="1574440" cy="1661203"/>
            <a:chOff x="9859733" y="1141545"/>
            <a:chExt cx="2315694" cy="2443305"/>
          </a:xfrm>
        </p:grpSpPr>
        <p:sp>
          <p:nvSpPr>
            <p:cNvPr id="260" name="Google Shape;2149;p41"/>
            <p:cNvSpPr/>
            <p:nvPr/>
          </p:nvSpPr>
          <p:spPr>
            <a:xfrm>
              <a:off x="9859733" y="1141545"/>
              <a:ext cx="2315694" cy="1868244"/>
            </a:xfrm>
            <a:custGeom>
              <a:avLst/>
              <a:gdLst/>
              <a:ahLst/>
              <a:cxnLst/>
              <a:rect l="l" t="t" r="r" b="b"/>
              <a:pathLst>
                <a:path w="867301" h="699717" extrusionOk="0">
                  <a:moveTo>
                    <a:pt x="867251" y="411396"/>
                  </a:moveTo>
                  <a:cubicBezTo>
                    <a:pt x="863346" y="612564"/>
                    <a:pt x="676751" y="699717"/>
                    <a:pt x="445103" y="699717"/>
                  </a:cubicBezTo>
                  <a:cubicBezTo>
                    <a:pt x="213455" y="699717"/>
                    <a:pt x="0" y="599038"/>
                    <a:pt x="0" y="397775"/>
                  </a:cubicBezTo>
                  <a:cubicBezTo>
                    <a:pt x="0" y="196512"/>
                    <a:pt x="193643" y="19728"/>
                    <a:pt x="424434" y="1630"/>
                  </a:cubicBezTo>
                  <a:cubicBezTo>
                    <a:pt x="760095" y="-24564"/>
                    <a:pt x="870013" y="271569"/>
                    <a:pt x="867251" y="4113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1" name="Google Shape;2150;p41"/>
            <p:cNvGrpSpPr/>
            <p:nvPr/>
          </p:nvGrpSpPr>
          <p:grpSpPr>
            <a:xfrm>
              <a:off x="10098566" y="1543182"/>
              <a:ext cx="1863325" cy="2041668"/>
              <a:chOff x="10098566" y="1543182"/>
              <a:chExt cx="1863325" cy="2041668"/>
            </a:xfrm>
          </p:grpSpPr>
          <p:sp>
            <p:nvSpPr>
              <p:cNvPr id="262" name="Google Shape;2151;p41"/>
              <p:cNvSpPr/>
              <p:nvPr/>
            </p:nvSpPr>
            <p:spPr>
              <a:xfrm>
                <a:off x="11017774" y="1642120"/>
                <a:ext cx="25432" cy="1942729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727614" extrusionOk="0">
                    <a:moveTo>
                      <a:pt x="0" y="727615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2152;p41"/>
              <p:cNvSpPr/>
              <p:nvPr/>
            </p:nvSpPr>
            <p:spPr>
              <a:xfrm>
                <a:off x="10741298" y="1642120"/>
                <a:ext cx="276441" cy="156913"/>
              </a:xfrm>
              <a:custGeom>
                <a:avLst/>
                <a:gdLst/>
                <a:ahLst/>
                <a:cxnLst/>
                <a:rect l="l" t="t" r="r" b="b"/>
                <a:pathLst>
                  <a:path w="103536" h="58769" extrusionOk="0">
                    <a:moveTo>
                      <a:pt x="0" y="0"/>
                    </a:moveTo>
                    <a:lnTo>
                      <a:pt x="103537" y="58769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2153;p41"/>
              <p:cNvSpPr/>
              <p:nvPr/>
            </p:nvSpPr>
            <p:spPr>
              <a:xfrm>
                <a:off x="10340448" y="1710031"/>
                <a:ext cx="682588" cy="452939"/>
              </a:xfrm>
              <a:custGeom>
                <a:avLst/>
                <a:gdLst/>
                <a:ahLst/>
                <a:cxnLst/>
                <a:rect l="l" t="t" r="r" b="b"/>
                <a:pathLst>
                  <a:path w="255651" h="169640" extrusionOk="0">
                    <a:moveTo>
                      <a:pt x="0" y="0"/>
                    </a:moveTo>
                    <a:lnTo>
                      <a:pt x="255651" y="16964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2154;p41"/>
              <p:cNvSpPr/>
              <p:nvPr/>
            </p:nvSpPr>
            <p:spPr>
              <a:xfrm>
                <a:off x="10098566" y="1916557"/>
                <a:ext cx="921137" cy="556700"/>
              </a:xfrm>
              <a:custGeom>
                <a:avLst/>
                <a:gdLst/>
                <a:ahLst/>
                <a:cxnLst/>
                <a:rect l="l" t="t" r="r" b="b"/>
                <a:pathLst>
                  <a:path w="344995" h="208502" extrusionOk="0">
                    <a:moveTo>
                      <a:pt x="0" y="0"/>
                    </a:moveTo>
                    <a:lnTo>
                      <a:pt x="344995" y="208502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155;p41"/>
              <p:cNvSpPr/>
              <p:nvPr/>
            </p:nvSpPr>
            <p:spPr>
              <a:xfrm>
                <a:off x="10276608" y="2312822"/>
                <a:ext cx="747437" cy="477353"/>
              </a:xfrm>
              <a:custGeom>
                <a:avLst/>
                <a:gdLst/>
                <a:ahLst/>
                <a:cxnLst/>
                <a:rect l="l" t="t" r="r" b="b"/>
                <a:pathLst>
                  <a:path w="279939" h="178784" extrusionOk="0">
                    <a:moveTo>
                      <a:pt x="0" y="0"/>
                    </a:moveTo>
                    <a:lnTo>
                      <a:pt x="279940" y="178784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2156;p41"/>
              <p:cNvSpPr/>
              <p:nvPr/>
            </p:nvSpPr>
            <p:spPr>
              <a:xfrm>
                <a:off x="10841766" y="1550557"/>
                <a:ext cx="19072" cy="159455"/>
              </a:xfrm>
              <a:custGeom>
                <a:avLst/>
                <a:gdLst/>
                <a:ahLst/>
                <a:cxnLst/>
                <a:rect l="l" t="t" r="r" b="b"/>
                <a:pathLst>
                  <a:path w="7143" h="59721" extrusionOk="0">
                    <a:moveTo>
                      <a:pt x="7144" y="59722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157;p41"/>
              <p:cNvSpPr/>
              <p:nvPr/>
            </p:nvSpPr>
            <p:spPr>
              <a:xfrm>
                <a:off x="10340448" y="1609565"/>
                <a:ext cx="134277" cy="230410"/>
              </a:xfrm>
              <a:custGeom>
                <a:avLst/>
                <a:gdLst/>
                <a:ahLst/>
                <a:cxnLst/>
                <a:rect l="l" t="t" r="r" b="b"/>
                <a:pathLst>
                  <a:path w="50291" h="86296" extrusionOk="0">
                    <a:moveTo>
                      <a:pt x="42005" y="0"/>
                    </a:moveTo>
                    <a:lnTo>
                      <a:pt x="50292" y="70961"/>
                    </a:lnTo>
                    <a:lnTo>
                      <a:pt x="0" y="86296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2158;p41"/>
              <p:cNvSpPr/>
              <p:nvPr/>
            </p:nvSpPr>
            <p:spPr>
              <a:xfrm>
                <a:off x="10474743" y="1704434"/>
                <a:ext cx="175478" cy="271355"/>
              </a:xfrm>
              <a:custGeom>
                <a:avLst/>
                <a:gdLst/>
                <a:ahLst/>
                <a:cxnLst/>
                <a:rect l="l" t="t" r="r" b="b"/>
                <a:pathLst>
                  <a:path w="65722" h="101631" extrusionOk="0">
                    <a:moveTo>
                      <a:pt x="48101" y="0"/>
                    </a:moveTo>
                    <a:lnTo>
                      <a:pt x="65723" y="79153"/>
                    </a:lnTo>
                    <a:lnTo>
                      <a:pt x="0" y="101632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159;p41"/>
              <p:cNvSpPr/>
              <p:nvPr/>
            </p:nvSpPr>
            <p:spPr>
              <a:xfrm>
                <a:off x="10650243" y="1799049"/>
                <a:ext cx="191500" cy="301109"/>
              </a:xfrm>
              <a:custGeom>
                <a:avLst/>
                <a:gdLst/>
                <a:ahLst/>
                <a:cxnLst/>
                <a:rect l="l" t="t" r="r" b="b"/>
                <a:pathLst>
                  <a:path w="71723" h="112775" extrusionOk="0">
                    <a:moveTo>
                      <a:pt x="50578" y="0"/>
                    </a:moveTo>
                    <a:lnTo>
                      <a:pt x="71723" y="91345"/>
                    </a:lnTo>
                    <a:lnTo>
                      <a:pt x="0" y="112776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2160;p41"/>
              <p:cNvSpPr/>
              <p:nvPr/>
            </p:nvSpPr>
            <p:spPr>
              <a:xfrm>
                <a:off x="10098566" y="1799049"/>
                <a:ext cx="145467" cy="268303"/>
              </a:xfrm>
              <a:custGeom>
                <a:avLst/>
                <a:gdLst/>
                <a:ahLst/>
                <a:cxnLst/>
                <a:rect l="l" t="t" r="r" b="b"/>
                <a:pathLst>
                  <a:path w="54482" h="100488" extrusionOk="0">
                    <a:moveTo>
                      <a:pt x="31432" y="0"/>
                    </a:moveTo>
                    <a:lnTo>
                      <a:pt x="54483" y="76867"/>
                    </a:lnTo>
                    <a:lnTo>
                      <a:pt x="0" y="100489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2161;p41"/>
              <p:cNvSpPr/>
              <p:nvPr/>
            </p:nvSpPr>
            <p:spPr>
              <a:xfrm>
                <a:off x="10276608" y="1916557"/>
                <a:ext cx="130972" cy="246433"/>
              </a:xfrm>
              <a:custGeom>
                <a:avLst/>
                <a:gdLst/>
                <a:ahLst/>
                <a:cxnLst/>
                <a:rect l="l" t="t" r="r" b="b"/>
                <a:pathLst>
                  <a:path w="49053" h="92297" extrusionOk="0">
                    <a:moveTo>
                      <a:pt x="35338" y="0"/>
                    </a:moveTo>
                    <a:lnTo>
                      <a:pt x="49054" y="69914"/>
                    </a:lnTo>
                    <a:lnTo>
                      <a:pt x="0" y="92297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2162;p41"/>
              <p:cNvSpPr/>
              <p:nvPr/>
            </p:nvSpPr>
            <p:spPr>
              <a:xfrm>
                <a:off x="10474743" y="2039912"/>
                <a:ext cx="122326" cy="210572"/>
              </a:xfrm>
              <a:custGeom>
                <a:avLst/>
                <a:gdLst/>
                <a:ahLst/>
                <a:cxnLst/>
                <a:rect l="l" t="t" r="r" b="b"/>
                <a:pathLst>
                  <a:path w="45815" h="78866" extrusionOk="0">
                    <a:moveTo>
                      <a:pt x="31623" y="0"/>
                    </a:moveTo>
                    <a:lnTo>
                      <a:pt x="45815" y="65437"/>
                    </a:lnTo>
                    <a:lnTo>
                      <a:pt x="0" y="78867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2163;p41"/>
              <p:cNvSpPr/>
              <p:nvPr/>
            </p:nvSpPr>
            <p:spPr>
              <a:xfrm>
                <a:off x="10597086" y="2163014"/>
                <a:ext cx="182599" cy="244398"/>
              </a:xfrm>
              <a:custGeom>
                <a:avLst/>
                <a:gdLst/>
                <a:ahLst/>
                <a:cxnLst/>
                <a:rect l="l" t="t" r="r" b="b"/>
                <a:pathLst>
                  <a:path w="68389" h="91535" extrusionOk="0">
                    <a:moveTo>
                      <a:pt x="55817" y="0"/>
                    </a:moveTo>
                    <a:lnTo>
                      <a:pt x="68390" y="61817"/>
                    </a:lnTo>
                    <a:lnTo>
                      <a:pt x="0" y="91535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2164;p41"/>
              <p:cNvSpPr/>
              <p:nvPr/>
            </p:nvSpPr>
            <p:spPr>
              <a:xfrm>
                <a:off x="10276608" y="2195063"/>
                <a:ext cx="130972" cy="245159"/>
              </a:xfrm>
              <a:custGeom>
                <a:avLst/>
                <a:gdLst/>
                <a:ahLst/>
                <a:cxnLst/>
                <a:rect l="l" t="t" r="r" b="b"/>
                <a:pathLst>
                  <a:path w="49053" h="91820" extrusionOk="0">
                    <a:moveTo>
                      <a:pt x="24574" y="0"/>
                    </a:moveTo>
                    <a:lnTo>
                      <a:pt x="49054" y="75438"/>
                    </a:lnTo>
                    <a:lnTo>
                      <a:pt x="0" y="91821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2165;p41"/>
              <p:cNvSpPr/>
              <p:nvPr/>
            </p:nvSpPr>
            <p:spPr>
              <a:xfrm>
                <a:off x="10407595" y="2317401"/>
                <a:ext cx="151573" cy="233969"/>
              </a:xfrm>
              <a:custGeom>
                <a:avLst/>
                <a:gdLst/>
                <a:ahLst/>
                <a:cxnLst/>
                <a:rect l="l" t="t" r="r" b="b"/>
                <a:pathLst>
                  <a:path w="56769" h="87629" extrusionOk="0">
                    <a:moveTo>
                      <a:pt x="0" y="87630"/>
                    </a:moveTo>
                    <a:cubicBezTo>
                      <a:pt x="12097" y="85154"/>
                      <a:pt x="56769" y="65818"/>
                      <a:pt x="56769" y="65818"/>
                    </a:cubicBezTo>
                    <a:lnTo>
                      <a:pt x="48006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2166;p41"/>
              <p:cNvSpPr/>
              <p:nvPr/>
            </p:nvSpPr>
            <p:spPr>
              <a:xfrm>
                <a:off x="10597086" y="2440249"/>
                <a:ext cx="150553" cy="215915"/>
              </a:xfrm>
              <a:custGeom>
                <a:avLst/>
                <a:gdLst/>
                <a:ahLst/>
                <a:cxnLst/>
                <a:rect l="l" t="t" r="r" b="b"/>
                <a:pathLst>
                  <a:path w="56387" h="80867" extrusionOk="0">
                    <a:moveTo>
                      <a:pt x="44672" y="0"/>
                    </a:moveTo>
                    <a:lnTo>
                      <a:pt x="56388" y="64960"/>
                    </a:lnTo>
                    <a:lnTo>
                      <a:pt x="0" y="80867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2167;p41"/>
              <p:cNvSpPr/>
              <p:nvPr/>
            </p:nvSpPr>
            <p:spPr>
              <a:xfrm>
                <a:off x="11042955" y="1634745"/>
                <a:ext cx="276187" cy="157167"/>
              </a:xfrm>
              <a:custGeom>
                <a:avLst/>
                <a:gdLst/>
                <a:ahLst/>
                <a:cxnLst/>
                <a:rect l="l" t="t" r="r" b="b"/>
                <a:pathLst>
                  <a:path w="103441" h="58864" extrusionOk="0">
                    <a:moveTo>
                      <a:pt x="103441" y="0"/>
                    </a:moveTo>
                    <a:lnTo>
                      <a:pt x="0" y="58865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168;p41"/>
              <p:cNvSpPr/>
              <p:nvPr/>
            </p:nvSpPr>
            <p:spPr>
              <a:xfrm>
                <a:off x="11037614" y="1702655"/>
                <a:ext cx="682332" cy="452939"/>
              </a:xfrm>
              <a:custGeom>
                <a:avLst/>
                <a:gdLst/>
                <a:ahLst/>
                <a:cxnLst/>
                <a:rect l="l" t="t" r="r" b="b"/>
                <a:pathLst>
                  <a:path w="255555" h="169640" extrusionOk="0">
                    <a:moveTo>
                      <a:pt x="255556" y="0"/>
                    </a:moveTo>
                    <a:lnTo>
                      <a:pt x="0" y="16964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Google Shape;2169;p41"/>
              <p:cNvSpPr/>
              <p:nvPr/>
            </p:nvSpPr>
            <p:spPr>
              <a:xfrm>
                <a:off x="11040667" y="1909435"/>
                <a:ext cx="921137" cy="556444"/>
              </a:xfrm>
              <a:custGeom>
                <a:avLst/>
                <a:gdLst/>
                <a:ahLst/>
                <a:cxnLst/>
                <a:rect l="l" t="t" r="r" b="b"/>
                <a:pathLst>
                  <a:path w="344995" h="208406" extrusionOk="0">
                    <a:moveTo>
                      <a:pt x="344995" y="0"/>
                    </a:moveTo>
                    <a:lnTo>
                      <a:pt x="0" y="208407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2170;p41"/>
              <p:cNvSpPr/>
              <p:nvPr/>
            </p:nvSpPr>
            <p:spPr>
              <a:xfrm>
                <a:off x="11036597" y="2305446"/>
                <a:ext cx="747437" cy="477353"/>
              </a:xfrm>
              <a:custGeom>
                <a:avLst/>
                <a:gdLst/>
                <a:ahLst/>
                <a:cxnLst/>
                <a:rect l="l" t="t" r="r" b="b"/>
                <a:pathLst>
                  <a:path w="279939" h="178784" extrusionOk="0">
                    <a:moveTo>
                      <a:pt x="279940" y="0"/>
                    </a:moveTo>
                    <a:lnTo>
                      <a:pt x="0" y="178784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171;p41"/>
              <p:cNvSpPr/>
              <p:nvPr/>
            </p:nvSpPr>
            <p:spPr>
              <a:xfrm>
                <a:off x="11199633" y="1543182"/>
                <a:ext cx="19072" cy="159455"/>
              </a:xfrm>
              <a:custGeom>
                <a:avLst/>
                <a:gdLst/>
                <a:ahLst/>
                <a:cxnLst/>
                <a:rect l="l" t="t" r="r" b="b"/>
                <a:pathLst>
                  <a:path w="7143" h="59721" extrusionOk="0">
                    <a:moveTo>
                      <a:pt x="0" y="59722"/>
                    </a:moveTo>
                    <a:lnTo>
                      <a:pt x="7144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2172;p41"/>
              <p:cNvSpPr/>
              <p:nvPr/>
            </p:nvSpPr>
            <p:spPr>
              <a:xfrm>
                <a:off x="11585984" y="1602189"/>
                <a:ext cx="134023" cy="230410"/>
              </a:xfrm>
              <a:custGeom>
                <a:avLst/>
                <a:gdLst/>
                <a:ahLst/>
                <a:cxnLst/>
                <a:rect l="l" t="t" r="r" b="b"/>
                <a:pathLst>
                  <a:path w="50196" h="86296" extrusionOk="0">
                    <a:moveTo>
                      <a:pt x="8287" y="0"/>
                    </a:moveTo>
                    <a:lnTo>
                      <a:pt x="0" y="71057"/>
                    </a:lnTo>
                    <a:lnTo>
                      <a:pt x="50197" y="86297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" name="Google Shape;2173;p41"/>
              <p:cNvSpPr/>
              <p:nvPr/>
            </p:nvSpPr>
            <p:spPr>
              <a:xfrm>
                <a:off x="11410232" y="1697058"/>
                <a:ext cx="175731" cy="271355"/>
              </a:xfrm>
              <a:custGeom>
                <a:avLst/>
                <a:gdLst/>
                <a:ahLst/>
                <a:cxnLst/>
                <a:rect l="l" t="t" r="r" b="b"/>
                <a:pathLst>
                  <a:path w="65817" h="101631" extrusionOk="0">
                    <a:moveTo>
                      <a:pt x="17621" y="0"/>
                    </a:moveTo>
                    <a:lnTo>
                      <a:pt x="0" y="79153"/>
                    </a:lnTo>
                    <a:lnTo>
                      <a:pt x="65818" y="101632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174;p41"/>
              <p:cNvSpPr/>
              <p:nvPr/>
            </p:nvSpPr>
            <p:spPr>
              <a:xfrm>
                <a:off x="11218707" y="1791928"/>
                <a:ext cx="191500" cy="300856"/>
              </a:xfrm>
              <a:custGeom>
                <a:avLst/>
                <a:gdLst/>
                <a:ahLst/>
                <a:cxnLst/>
                <a:rect l="l" t="t" r="r" b="b"/>
                <a:pathLst>
                  <a:path w="71723" h="112680" extrusionOk="0">
                    <a:moveTo>
                      <a:pt x="21146" y="0"/>
                    </a:moveTo>
                    <a:lnTo>
                      <a:pt x="0" y="91250"/>
                    </a:lnTo>
                    <a:lnTo>
                      <a:pt x="71723" y="112681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2175;p41"/>
              <p:cNvSpPr/>
              <p:nvPr/>
            </p:nvSpPr>
            <p:spPr>
              <a:xfrm>
                <a:off x="11816677" y="1791928"/>
                <a:ext cx="145213" cy="268049"/>
              </a:xfrm>
              <a:custGeom>
                <a:avLst/>
                <a:gdLst/>
                <a:ahLst/>
                <a:cxnLst/>
                <a:rect l="l" t="t" r="r" b="b"/>
                <a:pathLst>
                  <a:path w="54387" h="100393" extrusionOk="0">
                    <a:moveTo>
                      <a:pt x="23050" y="0"/>
                    </a:moveTo>
                    <a:lnTo>
                      <a:pt x="0" y="76867"/>
                    </a:lnTo>
                    <a:lnTo>
                      <a:pt x="54388" y="100393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Google Shape;2176;p41"/>
              <p:cNvSpPr/>
              <p:nvPr/>
            </p:nvSpPr>
            <p:spPr>
              <a:xfrm>
                <a:off x="11652878" y="1909435"/>
                <a:ext cx="131228" cy="246179"/>
              </a:xfrm>
              <a:custGeom>
                <a:avLst/>
                <a:gdLst/>
                <a:ahLst/>
                <a:cxnLst/>
                <a:rect l="l" t="t" r="r" b="b"/>
                <a:pathLst>
                  <a:path w="49149" h="92202" extrusionOk="0">
                    <a:moveTo>
                      <a:pt x="13811" y="0"/>
                    </a:moveTo>
                    <a:lnTo>
                      <a:pt x="0" y="69818"/>
                    </a:lnTo>
                    <a:lnTo>
                      <a:pt x="49149" y="92202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177;p41"/>
              <p:cNvSpPr/>
              <p:nvPr/>
            </p:nvSpPr>
            <p:spPr>
              <a:xfrm>
                <a:off x="11463643" y="2032537"/>
                <a:ext cx="122326" cy="210572"/>
              </a:xfrm>
              <a:custGeom>
                <a:avLst/>
                <a:gdLst/>
                <a:ahLst/>
                <a:cxnLst/>
                <a:rect l="l" t="t" r="r" b="b"/>
                <a:pathLst>
                  <a:path w="45815" h="78866" extrusionOk="0">
                    <a:moveTo>
                      <a:pt x="14097" y="0"/>
                    </a:moveTo>
                    <a:lnTo>
                      <a:pt x="0" y="65437"/>
                    </a:lnTo>
                    <a:lnTo>
                      <a:pt x="45815" y="78867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178;p41"/>
              <p:cNvSpPr/>
              <p:nvPr/>
            </p:nvSpPr>
            <p:spPr>
              <a:xfrm>
                <a:off x="11281024" y="2155639"/>
                <a:ext cx="182599" cy="244652"/>
              </a:xfrm>
              <a:custGeom>
                <a:avLst/>
                <a:gdLst/>
                <a:ahLst/>
                <a:cxnLst/>
                <a:rect l="l" t="t" r="r" b="b"/>
                <a:pathLst>
                  <a:path w="68389" h="91630" extrusionOk="0">
                    <a:moveTo>
                      <a:pt x="12573" y="0"/>
                    </a:moveTo>
                    <a:lnTo>
                      <a:pt x="0" y="61817"/>
                    </a:lnTo>
                    <a:lnTo>
                      <a:pt x="68390" y="9163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179;p41"/>
              <p:cNvSpPr/>
              <p:nvPr/>
            </p:nvSpPr>
            <p:spPr>
              <a:xfrm>
                <a:off x="11652878" y="2187685"/>
                <a:ext cx="131228" cy="245159"/>
              </a:xfrm>
              <a:custGeom>
                <a:avLst/>
                <a:gdLst/>
                <a:ahLst/>
                <a:cxnLst/>
                <a:rect l="l" t="t" r="r" b="b"/>
                <a:pathLst>
                  <a:path w="49149" h="91820" extrusionOk="0">
                    <a:moveTo>
                      <a:pt x="24575" y="0"/>
                    </a:moveTo>
                    <a:lnTo>
                      <a:pt x="0" y="75438"/>
                    </a:lnTo>
                    <a:lnTo>
                      <a:pt x="49149" y="91821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180;p41"/>
              <p:cNvSpPr/>
              <p:nvPr/>
            </p:nvSpPr>
            <p:spPr>
              <a:xfrm>
                <a:off x="11501287" y="2310023"/>
                <a:ext cx="151573" cy="233972"/>
              </a:xfrm>
              <a:custGeom>
                <a:avLst/>
                <a:gdLst/>
                <a:ahLst/>
                <a:cxnLst/>
                <a:rect l="l" t="t" r="r" b="b"/>
                <a:pathLst>
                  <a:path w="56769" h="87630" extrusionOk="0">
                    <a:moveTo>
                      <a:pt x="56769" y="87630"/>
                    </a:moveTo>
                    <a:cubicBezTo>
                      <a:pt x="44672" y="85154"/>
                      <a:pt x="0" y="65818"/>
                      <a:pt x="0" y="65818"/>
                    </a:cubicBezTo>
                    <a:lnTo>
                      <a:pt x="8763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181;p41"/>
              <p:cNvSpPr/>
              <p:nvPr/>
            </p:nvSpPr>
            <p:spPr>
              <a:xfrm>
                <a:off x="11313070" y="2432871"/>
                <a:ext cx="150553" cy="215915"/>
              </a:xfrm>
              <a:custGeom>
                <a:avLst/>
                <a:gdLst/>
                <a:ahLst/>
                <a:cxnLst/>
                <a:rect l="l" t="t" r="r" b="b"/>
                <a:pathLst>
                  <a:path w="56387" h="80867" extrusionOk="0">
                    <a:moveTo>
                      <a:pt x="11716" y="0"/>
                    </a:moveTo>
                    <a:lnTo>
                      <a:pt x="0" y="64961"/>
                    </a:lnTo>
                    <a:lnTo>
                      <a:pt x="56388" y="80867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68" name="Google Shape;1645;p33"/>
          <p:cNvGrpSpPr/>
          <p:nvPr/>
        </p:nvGrpSpPr>
        <p:grpSpPr>
          <a:xfrm>
            <a:off x="5594449" y="2482245"/>
            <a:ext cx="434200" cy="689491"/>
            <a:chOff x="177600" y="2303162"/>
            <a:chExt cx="461424" cy="732722"/>
          </a:xfrm>
        </p:grpSpPr>
        <p:grpSp>
          <p:nvGrpSpPr>
            <p:cNvPr id="369" name="Google Shape;1646;p33"/>
            <p:cNvGrpSpPr/>
            <p:nvPr/>
          </p:nvGrpSpPr>
          <p:grpSpPr>
            <a:xfrm>
              <a:off x="423441" y="2517507"/>
              <a:ext cx="215583" cy="229700"/>
              <a:chOff x="423441" y="2517507"/>
              <a:chExt cx="215583" cy="229700"/>
            </a:xfrm>
          </p:grpSpPr>
          <p:sp>
            <p:nvSpPr>
              <p:cNvPr id="376" name="Google Shape;1647;p33"/>
              <p:cNvSpPr/>
              <p:nvPr/>
            </p:nvSpPr>
            <p:spPr>
              <a:xfrm>
                <a:off x="439395" y="2545793"/>
                <a:ext cx="174767" cy="185232"/>
              </a:xfrm>
              <a:custGeom>
                <a:avLst/>
                <a:gdLst/>
                <a:ahLst/>
                <a:cxnLst/>
                <a:rect l="l" t="t" r="r" b="b"/>
                <a:pathLst>
                  <a:path w="203218" h="215386" extrusionOk="0">
                    <a:moveTo>
                      <a:pt x="203072" y="0"/>
                    </a:moveTo>
                    <a:cubicBezTo>
                      <a:pt x="203072" y="0"/>
                      <a:pt x="-34594" y="27382"/>
                      <a:pt x="4302" y="215386"/>
                    </a:cubicBezTo>
                    <a:cubicBezTo>
                      <a:pt x="4302" y="215386"/>
                      <a:pt x="209482" y="188004"/>
                      <a:pt x="203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1648;p33"/>
              <p:cNvSpPr/>
              <p:nvPr/>
            </p:nvSpPr>
            <p:spPr>
              <a:xfrm>
                <a:off x="423441" y="2517507"/>
                <a:ext cx="215583" cy="229700"/>
              </a:xfrm>
              <a:custGeom>
                <a:avLst/>
                <a:gdLst/>
                <a:ahLst/>
                <a:cxnLst/>
                <a:rect l="l" t="t" r="r" b="b"/>
                <a:pathLst>
                  <a:path w="250678" h="267093" extrusionOk="0">
                    <a:moveTo>
                      <a:pt x="762" y="267078"/>
                    </a:moveTo>
                    <a:cubicBezTo>
                      <a:pt x="1634" y="266953"/>
                      <a:pt x="2069" y="267078"/>
                      <a:pt x="2878" y="266766"/>
                    </a:cubicBezTo>
                    <a:cubicBezTo>
                      <a:pt x="5056" y="265833"/>
                      <a:pt x="6550" y="263966"/>
                      <a:pt x="8355" y="262410"/>
                    </a:cubicBezTo>
                    <a:cubicBezTo>
                      <a:pt x="17254" y="254880"/>
                      <a:pt x="25531" y="246790"/>
                      <a:pt x="33745" y="238637"/>
                    </a:cubicBezTo>
                    <a:cubicBezTo>
                      <a:pt x="57767" y="214740"/>
                      <a:pt x="79922" y="189474"/>
                      <a:pt x="103072" y="164954"/>
                    </a:cubicBezTo>
                    <a:cubicBezTo>
                      <a:pt x="133068" y="132905"/>
                      <a:pt x="164309" y="101602"/>
                      <a:pt x="193807" y="69117"/>
                    </a:cubicBezTo>
                    <a:cubicBezTo>
                      <a:pt x="213721" y="47211"/>
                      <a:pt x="232640" y="24745"/>
                      <a:pt x="250438" y="1657"/>
                    </a:cubicBezTo>
                    <a:cubicBezTo>
                      <a:pt x="250812" y="1221"/>
                      <a:pt x="250749" y="599"/>
                      <a:pt x="250252" y="225"/>
                    </a:cubicBezTo>
                    <a:cubicBezTo>
                      <a:pt x="249816" y="-148"/>
                      <a:pt x="249194" y="-23"/>
                      <a:pt x="248820" y="350"/>
                    </a:cubicBezTo>
                    <a:cubicBezTo>
                      <a:pt x="234880" y="17153"/>
                      <a:pt x="220131" y="33395"/>
                      <a:pt x="205071" y="49638"/>
                    </a:cubicBezTo>
                    <a:cubicBezTo>
                      <a:pt x="170408" y="87040"/>
                      <a:pt x="133940" y="123632"/>
                      <a:pt x="98592" y="160723"/>
                    </a:cubicBezTo>
                    <a:cubicBezTo>
                      <a:pt x="77744" y="182753"/>
                      <a:pt x="57269" y="204970"/>
                      <a:pt x="36297" y="227000"/>
                    </a:cubicBezTo>
                    <a:cubicBezTo>
                      <a:pt x="27398" y="236397"/>
                      <a:pt x="18374" y="245607"/>
                      <a:pt x="9288" y="255005"/>
                    </a:cubicBezTo>
                    <a:cubicBezTo>
                      <a:pt x="6301" y="258116"/>
                      <a:pt x="2256" y="260543"/>
                      <a:pt x="389" y="264464"/>
                    </a:cubicBezTo>
                    <a:cubicBezTo>
                      <a:pt x="16" y="265211"/>
                      <a:pt x="264" y="265522"/>
                      <a:pt x="140" y="266331"/>
                    </a:cubicBezTo>
                    <a:cubicBezTo>
                      <a:pt x="-47" y="266517"/>
                      <a:pt x="-47" y="266766"/>
                      <a:pt x="140" y="266953"/>
                    </a:cubicBezTo>
                    <a:cubicBezTo>
                      <a:pt x="327" y="267140"/>
                      <a:pt x="576" y="267140"/>
                      <a:pt x="762" y="2669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0" name="Google Shape;1649;p33"/>
            <p:cNvGrpSpPr/>
            <p:nvPr/>
          </p:nvGrpSpPr>
          <p:grpSpPr>
            <a:xfrm>
              <a:off x="177600" y="2303162"/>
              <a:ext cx="326056" cy="122381"/>
              <a:chOff x="177600" y="2303162"/>
              <a:chExt cx="326056" cy="122381"/>
            </a:xfrm>
          </p:grpSpPr>
          <p:sp>
            <p:nvSpPr>
              <p:cNvPr id="374" name="Google Shape;1650;p33"/>
              <p:cNvSpPr/>
              <p:nvPr/>
            </p:nvSpPr>
            <p:spPr>
              <a:xfrm>
                <a:off x="275582" y="2303162"/>
                <a:ext cx="228074" cy="122381"/>
              </a:xfrm>
              <a:custGeom>
                <a:avLst/>
                <a:gdLst/>
                <a:ahLst/>
                <a:cxnLst/>
                <a:rect l="l" t="t" r="r" b="b"/>
                <a:pathLst>
                  <a:path w="334174" h="179313" extrusionOk="0">
                    <a:moveTo>
                      <a:pt x="0" y="73082"/>
                    </a:moveTo>
                    <a:cubicBezTo>
                      <a:pt x="0" y="73082"/>
                      <a:pt x="85320" y="12406"/>
                      <a:pt x="170454" y="1951"/>
                    </a:cubicBezTo>
                    <a:cubicBezTo>
                      <a:pt x="228081" y="-5144"/>
                      <a:pt x="324106" y="3880"/>
                      <a:pt x="333503" y="83973"/>
                    </a:cubicBezTo>
                    <a:cubicBezTo>
                      <a:pt x="346323" y="193066"/>
                      <a:pt x="173379" y="232024"/>
                      <a:pt x="0" y="730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1651;p33"/>
              <p:cNvSpPr/>
              <p:nvPr/>
            </p:nvSpPr>
            <p:spPr>
              <a:xfrm>
                <a:off x="177600" y="2341319"/>
                <a:ext cx="246113" cy="26161"/>
              </a:xfrm>
              <a:custGeom>
                <a:avLst/>
                <a:gdLst/>
                <a:ahLst/>
                <a:cxnLst/>
                <a:rect l="l" t="t" r="r" b="b"/>
                <a:pathLst>
                  <a:path w="360605" h="38331" extrusionOk="0">
                    <a:moveTo>
                      <a:pt x="587" y="20101"/>
                    </a:moveTo>
                    <a:cubicBezTo>
                      <a:pt x="3139" y="21968"/>
                      <a:pt x="4632" y="23710"/>
                      <a:pt x="7557" y="24955"/>
                    </a:cubicBezTo>
                    <a:cubicBezTo>
                      <a:pt x="13220" y="27257"/>
                      <a:pt x="19506" y="26946"/>
                      <a:pt x="25418" y="27631"/>
                    </a:cubicBezTo>
                    <a:cubicBezTo>
                      <a:pt x="107751" y="36654"/>
                      <a:pt x="172286" y="8214"/>
                      <a:pt x="252192" y="13068"/>
                    </a:cubicBezTo>
                    <a:cubicBezTo>
                      <a:pt x="283371" y="15060"/>
                      <a:pt x="317101" y="21470"/>
                      <a:pt x="355436" y="37961"/>
                    </a:cubicBezTo>
                    <a:cubicBezTo>
                      <a:pt x="357303" y="38895"/>
                      <a:pt x="359419" y="37961"/>
                      <a:pt x="360290" y="36281"/>
                    </a:cubicBezTo>
                    <a:cubicBezTo>
                      <a:pt x="361099" y="34414"/>
                      <a:pt x="360290" y="32298"/>
                      <a:pt x="358548" y="31489"/>
                    </a:cubicBezTo>
                    <a:cubicBezTo>
                      <a:pt x="319715" y="12446"/>
                      <a:pt x="285300" y="3422"/>
                      <a:pt x="253126" y="871"/>
                    </a:cubicBezTo>
                    <a:cubicBezTo>
                      <a:pt x="173220" y="-5477"/>
                      <a:pt x="108996" y="25204"/>
                      <a:pt x="26414" y="17985"/>
                    </a:cubicBezTo>
                    <a:cubicBezTo>
                      <a:pt x="20750" y="17487"/>
                      <a:pt x="15025" y="15682"/>
                      <a:pt x="9113" y="16056"/>
                    </a:cubicBezTo>
                    <a:cubicBezTo>
                      <a:pt x="6126" y="16304"/>
                      <a:pt x="4135" y="17549"/>
                      <a:pt x="1085" y="18234"/>
                    </a:cubicBezTo>
                    <a:cubicBezTo>
                      <a:pt x="525" y="18109"/>
                      <a:pt x="90" y="18545"/>
                      <a:pt x="27" y="19043"/>
                    </a:cubicBezTo>
                    <a:cubicBezTo>
                      <a:pt x="-97" y="19540"/>
                      <a:pt x="214" y="19976"/>
                      <a:pt x="774" y="201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1" name="Google Shape;1652;p33"/>
            <p:cNvGrpSpPr/>
            <p:nvPr/>
          </p:nvGrpSpPr>
          <p:grpSpPr>
            <a:xfrm>
              <a:off x="258393" y="2710176"/>
              <a:ext cx="218640" cy="325708"/>
              <a:chOff x="258393" y="2710176"/>
              <a:chExt cx="218640" cy="325708"/>
            </a:xfrm>
          </p:grpSpPr>
          <p:sp>
            <p:nvSpPr>
              <p:cNvPr id="372" name="Google Shape;1653;p33"/>
              <p:cNvSpPr/>
              <p:nvPr/>
            </p:nvSpPr>
            <p:spPr>
              <a:xfrm rot="3637164">
                <a:off x="253622" y="2845213"/>
                <a:ext cx="228182" cy="122439"/>
              </a:xfrm>
              <a:custGeom>
                <a:avLst/>
                <a:gdLst/>
                <a:ahLst/>
                <a:cxnLst/>
                <a:rect l="l" t="t" r="r" b="b"/>
                <a:pathLst>
                  <a:path w="334174" h="179313" extrusionOk="0">
                    <a:moveTo>
                      <a:pt x="0" y="73082"/>
                    </a:moveTo>
                    <a:cubicBezTo>
                      <a:pt x="0" y="73082"/>
                      <a:pt x="85320" y="12406"/>
                      <a:pt x="170454" y="1951"/>
                    </a:cubicBezTo>
                    <a:cubicBezTo>
                      <a:pt x="228081" y="-5144"/>
                      <a:pt x="324106" y="3880"/>
                      <a:pt x="333503" y="83973"/>
                    </a:cubicBezTo>
                    <a:cubicBezTo>
                      <a:pt x="346323" y="193066"/>
                      <a:pt x="173379" y="232024"/>
                      <a:pt x="0" y="73082"/>
                    </a:cubicBezTo>
                    <a:close/>
                  </a:path>
                </a:pathLst>
              </a:custGeom>
              <a:solidFill>
                <a:srgbClr val="43847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" name="Google Shape;1654;p33"/>
              <p:cNvSpPr/>
              <p:nvPr/>
            </p:nvSpPr>
            <p:spPr>
              <a:xfrm rot="3637164">
                <a:off x="209766" y="2810790"/>
                <a:ext cx="246230" cy="26173"/>
              </a:xfrm>
              <a:custGeom>
                <a:avLst/>
                <a:gdLst/>
                <a:ahLst/>
                <a:cxnLst/>
                <a:rect l="l" t="t" r="r" b="b"/>
                <a:pathLst>
                  <a:path w="360605" h="38331" extrusionOk="0">
                    <a:moveTo>
                      <a:pt x="587" y="20101"/>
                    </a:moveTo>
                    <a:cubicBezTo>
                      <a:pt x="3139" y="21968"/>
                      <a:pt x="4632" y="23710"/>
                      <a:pt x="7557" y="24955"/>
                    </a:cubicBezTo>
                    <a:cubicBezTo>
                      <a:pt x="13220" y="27257"/>
                      <a:pt x="19506" y="26946"/>
                      <a:pt x="25418" y="27631"/>
                    </a:cubicBezTo>
                    <a:cubicBezTo>
                      <a:pt x="107751" y="36654"/>
                      <a:pt x="172286" y="8214"/>
                      <a:pt x="252192" y="13068"/>
                    </a:cubicBezTo>
                    <a:cubicBezTo>
                      <a:pt x="283371" y="15060"/>
                      <a:pt x="317101" y="21470"/>
                      <a:pt x="355436" y="37961"/>
                    </a:cubicBezTo>
                    <a:cubicBezTo>
                      <a:pt x="357303" y="38895"/>
                      <a:pt x="359419" y="37961"/>
                      <a:pt x="360290" y="36281"/>
                    </a:cubicBezTo>
                    <a:cubicBezTo>
                      <a:pt x="361099" y="34414"/>
                      <a:pt x="360290" y="32298"/>
                      <a:pt x="358548" y="31489"/>
                    </a:cubicBezTo>
                    <a:cubicBezTo>
                      <a:pt x="319715" y="12446"/>
                      <a:pt x="285300" y="3422"/>
                      <a:pt x="253126" y="871"/>
                    </a:cubicBezTo>
                    <a:cubicBezTo>
                      <a:pt x="173220" y="-5477"/>
                      <a:pt x="108996" y="25204"/>
                      <a:pt x="26414" y="17985"/>
                    </a:cubicBezTo>
                    <a:cubicBezTo>
                      <a:pt x="20750" y="17487"/>
                      <a:pt x="15025" y="15682"/>
                      <a:pt x="9113" y="16056"/>
                    </a:cubicBezTo>
                    <a:cubicBezTo>
                      <a:pt x="6126" y="16304"/>
                      <a:pt x="4135" y="17549"/>
                      <a:pt x="1085" y="18234"/>
                    </a:cubicBezTo>
                    <a:cubicBezTo>
                      <a:pt x="525" y="18109"/>
                      <a:pt x="90" y="18545"/>
                      <a:pt x="27" y="19043"/>
                    </a:cubicBezTo>
                    <a:cubicBezTo>
                      <a:pt x="-97" y="19540"/>
                      <a:pt x="214" y="19976"/>
                      <a:pt x="774" y="201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96" name="Google Shape;1286;p31"/>
          <p:cNvGrpSpPr/>
          <p:nvPr/>
        </p:nvGrpSpPr>
        <p:grpSpPr>
          <a:xfrm>
            <a:off x="5041262" y="3997644"/>
            <a:ext cx="1427689" cy="807582"/>
            <a:chOff x="-5821858" y="2318173"/>
            <a:chExt cx="3308946" cy="1871727"/>
          </a:xfrm>
        </p:grpSpPr>
        <p:sp>
          <p:nvSpPr>
            <p:cNvPr id="497" name="Google Shape;1287;p31"/>
            <p:cNvSpPr/>
            <p:nvPr/>
          </p:nvSpPr>
          <p:spPr>
            <a:xfrm>
              <a:off x="-4845075" y="2571200"/>
              <a:ext cx="1574650" cy="1618700"/>
            </a:xfrm>
            <a:custGeom>
              <a:avLst/>
              <a:gdLst/>
              <a:ahLst/>
              <a:cxnLst/>
              <a:rect l="l" t="t" r="r" b="b"/>
              <a:pathLst>
                <a:path w="62986" h="64748" extrusionOk="0">
                  <a:moveTo>
                    <a:pt x="0" y="64748"/>
                  </a:moveTo>
                  <a:lnTo>
                    <a:pt x="62986" y="64748"/>
                  </a:lnTo>
                  <a:lnTo>
                    <a:pt x="59462" y="0"/>
                  </a:lnTo>
                  <a:lnTo>
                    <a:pt x="1079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98" name="Google Shape;1288;p31"/>
            <p:cNvSpPr/>
            <p:nvPr/>
          </p:nvSpPr>
          <p:spPr>
            <a:xfrm rot="2468728">
              <a:off x="-3597487" y="2761894"/>
              <a:ext cx="751290" cy="1295050"/>
            </a:xfrm>
            <a:custGeom>
              <a:avLst/>
              <a:gdLst/>
              <a:ahLst/>
              <a:cxnLst/>
              <a:rect l="l" t="t" r="r" b="b"/>
              <a:pathLst>
                <a:path w="751831" h="1295982" extrusionOk="0">
                  <a:moveTo>
                    <a:pt x="218069" y="662450"/>
                  </a:moveTo>
                  <a:cubicBezTo>
                    <a:pt x="83399" y="394975"/>
                    <a:pt x="204378" y="176602"/>
                    <a:pt x="360892" y="158928"/>
                  </a:cubicBezTo>
                  <a:cubicBezTo>
                    <a:pt x="460651" y="147664"/>
                    <a:pt x="551634" y="231366"/>
                    <a:pt x="586858" y="424287"/>
                  </a:cubicBezTo>
                  <a:cubicBezTo>
                    <a:pt x="607208" y="536429"/>
                    <a:pt x="585053" y="820022"/>
                    <a:pt x="501911" y="1201444"/>
                  </a:cubicBezTo>
                  <a:cubicBezTo>
                    <a:pt x="492576" y="1244259"/>
                    <a:pt x="519834" y="1285955"/>
                    <a:pt x="562774" y="1294419"/>
                  </a:cubicBezTo>
                  <a:cubicBezTo>
                    <a:pt x="605776" y="1303007"/>
                    <a:pt x="648094" y="1275376"/>
                    <a:pt x="657429" y="1232560"/>
                  </a:cubicBezTo>
                  <a:cubicBezTo>
                    <a:pt x="747169" y="821204"/>
                    <a:pt x="765340" y="514897"/>
                    <a:pt x="743372" y="393979"/>
                  </a:cubicBezTo>
                  <a:cubicBezTo>
                    <a:pt x="687239" y="84872"/>
                    <a:pt x="505209" y="-16132"/>
                    <a:pt x="345147" y="2040"/>
                  </a:cubicBezTo>
                  <a:cubicBezTo>
                    <a:pt x="112025" y="28489"/>
                    <a:pt x="-125142" y="336290"/>
                    <a:pt x="75495" y="734826"/>
                  </a:cubicBezTo>
                  <a:cubicBezTo>
                    <a:pt x="94974" y="773472"/>
                    <a:pt x="142768" y="788719"/>
                    <a:pt x="182161" y="768867"/>
                  </a:cubicBezTo>
                  <a:cubicBezTo>
                    <a:pt x="221430" y="748952"/>
                    <a:pt x="237548" y="701283"/>
                    <a:pt x="218069" y="66245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1289;p31"/>
            <p:cNvSpPr/>
            <p:nvPr/>
          </p:nvSpPr>
          <p:spPr>
            <a:xfrm rot="2468728">
              <a:off x="-2983088" y="3139907"/>
              <a:ext cx="114694" cy="612576"/>
            </a:xfrm>
            <a:custGeom>
              <a:avLst/>
              <a:gdLst/>
              <a:ahLst/>
              <a:cxnLst/>
              <a:rect l="l" t="t" r="r" b="b"/>
              <a:pathLst>
                <a:path w="114777" h="613017" extrusionOk="0">
                  <a:moveTo>
                    <a:pt x="327" y="1440"/>
                  </a:moveTo>
                  <a:cubicBezTo>
                    <a:pt x="1634" y="3929"/>
                    <a:pt x="2505" y="6232"/>
                    <a:pt x="3874" y="8472"/>
                  </a:cubicBezTo>
                  <a:cubicBezTo>
                    <a:pt x="7297" y="13388"/>
                    <a:pt x="11591" y="17496"/>
                    <a:pt x="15325" y="21976"/>
                  </a:cubicBezTo>
                  <a:cubicBezTo>
                    <a:pt x="62622" y="80848"/>
                    <a:pt x="87763" y="153411"/>
                    <a:pt x="99836" y="230828"/>
                  </a:cubicBezTo>
                  <a:cubicBezTo>
                    <a:pt x="119564" y="358093"/>
                    <a:pt x="104628" y="498427"/>
                    <a:pt x="94920" y="611939"/>
                  </a:cubicBezTo>
                  <a:cubicBezTo>
                    <a:pt x="94920" y="612436"/>
                    <a:pt x="95294" y="612934"/>
                    <a:pt x="95791" y="612997"/>
                  </a:cubicBezTo>
                  <a:cubicBezTo>
                    <a:pt x="96351" y="613121"/>
                    <a:pt x="96912" y="612685"/>
                    <a:pt x="96849" y="612125"/>
                  </a:cubicBezTo>
                  <a:cubicBezTo>
                    <a:pt x="108051" y="498427"/>
                    <a:pt x="125352" y="357471"/>
                    <a:pt x="106184" y="229894"/>
                  </a:cubicBezTo>
                  <a:cubicBezTo>
                    <a:pt x="94485" y="151108"/>
                    <a:pt x="69156" y="77114"/>
                    <a:pt x="20366" y="17993"/>
                  </a:cubicBezTo>
                  <a:cubicBezTo>
                    <a:pt x="16570" y="13388"/>
                    <a:pt x="12960" y="8285"/>
                    <a:pt x="8355" y="4489"/>
                  </a:cubicBezTo>
                  <a:cubicBezTo>
                    <a:pt x="6239" y="2622"/>
                    <a:pt x="3999" y="1689"/>
                    <a:pt x="1571" y="257"/>
                  </a:cubicBezTo>
                  <a:cubicBezTo>
                    <a:pt x="1261" y="-116"/>
                    <a:pt x="700" y="-54"/>
                    <a:pt x="327" y="257"/>
                  </a:cubicBezTo>
                  <a:cubicBezTo>
                    <a:pt x="-109" y="631"/>
                    <a:pt x="-109" y="1191"/>
                    <a:pt x="327" y="15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1290;p31"/>
            <p:cNvSpPr/>
            <p:nvPr/>
          </p:nvSpPr>
          <p:spPr>
            <a:xfrm rot="2468728">
              <a:off x="-2975110" y="3473985"/>
              <a:ext cx="6523" cy="108654"/>
            </a:xfrm>
            <a:custGeom>
              <a:avLst/>
              <a:gdLst/>
              <a:ahLst/>
              <a:cxnLst/>
              <a:rect l="l" t="t" r="r" b="b"/>
              <a:pathLst>
                <a:path w="6528" h="108732" extrusionOk="0">
                  <a:moveTo>
                    <a:pt x="691" y="996"/>
                  </a:moveTo>
                  <a:cubicBezTo>
                    <a:pt x="505" y="2800"/>
                    <a:pt x="132" y="4481"/>
                    <a:pt x="7" y="6161"/>
                  </a:cubicBezTo>
                  <a:cubicBezTo>
                    <a:pt x="-55" y="8775"/>
                    <a:pt x="318" y="11264"/>
                    <a:pt x="505" y="13816"/>
                  </a:cubicBezTo>
                  <a:cubicBezTo>
                    <a:pt x="1687" y="30805"/>
                    <a:pt x="2372" y="47545"/>
                    <a:pt x="2123" y="64410"/>
                  </a:cubicBezTo>
                  <a:cubicBezTo>
                    <a:pt x="1998" y="78350"/>
                    <a:pt x="1376" y="92415"/>
                    <a:pt x="381" y="106604"/>
                  </a:cubicBezTo>
                  <a:cubicBezTo>
                    <a:pt x="256" y="107724"/>
                    <a:pt x="1190" y="108658"/>
                    <a:pt x="2123" y="108720"/>
                  </a:cubicBezTo>
                  <a:cubicBezTo>
                    <a:pt x="3243" y="108844"/>
                    <a:pt x="4239" y="108035"/>
                    <a:pt x="4363" y="106915"/>
                  </a:cubicBezTo>
                  <a:cubicBezTo>
                    <a:pt x="5981" y="85320"/>
                    <a:pt x="6852" y="64348"/>
                    <a:pt x="6417" y="43189"/>
                  </a:cubicBezTo>
                  <a:cubicBezTo>
                    <a:pt x="6168" y="30618"/>
                    <a:pt x="7101" y="17612"/>
                    <a:pt x="4177" y="4979"/>
                  </a:cubicBezTo>
                  <a:cubicBezTo>
                    <a:pt x="3803" y="3485"/>
                    <a:pt x="3119" y="2240"/>
                    <a:pt x="2559" y="809"/>
                  </a:cubicBezTo>
                  <a:cubicBezTo>
                    <a:pt x="2559" y="373"/>
                    <a:pt x="2060" y="0"/>
                    <a:pt x="1563" y="0"/>
                  </a:cubicBezTo>
                  <a:cubicBezTo>
                    <a:pt x="1065" y="124"/>
                    <a:pt x="691" y="560"/>
                    <a:pt x="754" y="9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1291;p31"/>
            <p:cNvSpPr/>
            <p:nvPr/>
          </p:nvSpPr>
          <p:spPr>
            <a:xfrm rot="2468072">
              <a:off x="-4534929" y="2669506"/>
              <a:ext cx="1068497" cy="769568"/>
            </a:xfrm>
            <a:custGeom>
              <a:avLst/>
              <a:gdLst/>
              <a:ahLst/>
              <a:cxnLst/>
              <a:rect l="l" t="t" r="r" b="b"/>
              <a:pathLst>
                <a:path w="1358239" h="978250" extrusionOk="0">
                  <a:moveTo>
                    <a:pt x="159" y="938681"/>
                  </a:moveTo>
                  <a:cubicBezTo>
                    <a:pt x="5201" y="948825"/>
                    <a:pt x="13353" y="956479"/>
                    <a:pt x="23372" y="962018"/>
                  </a:cubicBezTo>
                  <a:cubicBezTo>
                    <a:pt x="37623" y="969859"/>
                    <a:pt x="55235" y="972909"/>
                    <a:pt x="70046" y="975834"/>
                  </a:cubicBezTo>
                  <a:cubicBezTo>
                    <a:pt x="122010" y="985853"/>
                    <a:pt x="151322" y="963636"/>
                    <a:pt x="168809" y="929160"/>
                  </a:cubicBezTo>
                  <a:cubicBezTo>
                    <a:pt x="193889" y="880058"/>
                    <a:pt x="193639" y="804197"/>
                    <a:pt x="205464" y="764928"/>
                  </a:cubicBezTo>
                  <a:cubicBezTo>
                    <a:pt x="212496" y="741467"/>
                    <a:pt x="229237" y="733003"/>
                    <a:pt x="250084" y="730701"/>
                  </a:cubicBezTo>
                  <a:cubicBezTo>
                    <a:pt x="300804" y="725162"/>
                    <a:pt x="373180" y="752295"/>
                    <a:pt x="407221" y="724726"/>
                  </a:cubicBezTo>
                  <a:cubicBezTo>
                    <a:pt x="423214" y="711844"/>
                    <a:pt x="435412" y="697033"/>
                    <a:pt x="445245" y="680915"/>
                  </a:cubicBezTo>
                  <a:cubicBezTo>
                    <a:pt x="484327" y="617438"/>
                    <a:pt x="485571" y="534358"/>
                    <a:pt x="545501" y="484385"/>
                  </a:cubicBezTo>
                  <a:cubicBezTo>
                    <a:pt x="600328" y="438644"/>
                    <a:pt x="671833" y="483576"/>
                    <a:pt x="733567" y="465404"/>
                  </a:cubicBezTo>
                  <a:cubicBezTo>
                    <a:pt x="749000" y="460924"/>
                    <a:pt x="763812" y="452771"/>
                    <a:pt x="777814" y="438956"/>
                  </a:cubicBezTo>
                  <a:cubicBezTo>
                    <a:pt x="819510" y="397322"/>
                    <a:pt x="803330" y="329302"/>
                    <a:pt x="826791" y="278396"/>
                  </a:cubicBezTo>
                  <a:cubicBezTo>
                    <a:pt x="835441" y="259789"/>
                    <a:pt x="849755" y="243671"/>
                    <a:pt x="875395" y="232531"/>
                  </a:cubicBezTo>
                  <a:cubicBezTo>
                    <a:pt x="923313" y="211932"/>
                    <a:pt x="970796" y="252445"/>
                    <a:pt x="1018155" y="255308"/>
                  </a:cubicBezTo>
                  <a:cubicBezTo>
                    <a:pt x="1038941" y="256553"/>
                    <a:pt x="1059851" y="251263"/>
                    <a:pt x="1080699" y="232220"/>
                  </a:cubicBezTo>
                  <a:cubicBezTo>
                    <a:pt x="1127933" y="188284"/>
                    <a:pt x="1104596" y="110493"/>
                    <a:pt x="1122084" y="57596"/>
                  </a:cubicBezTo>
                  <a:cubicBezTo>
                    <a:pt x="1126315" y="44403"/>
                    <a:pt x="1133472" y="32890"/>
                    <a:pt x="1145794" y="24177"/>
                  </a:cubicBezTo>
                  <a:cubicBezTo>
                    <a:pt x="1195704" y="-11482"/>
                    <a:pt x="1262915" y="38179"/>
                    <a:pt x="1317431" y="27289"/>
                  </a:cubicBezTo>
                  <a:cubicBezTo>
                    <a:pt x="1331931" y="24426"/>
                    <a:pt x="1345373" y="17643"/>
                    <a:pt x="1357446" y="4636"/>
                  </a:cubicBezTo>
                  <a:cubicBezTo>
                    <a:pt x="1358504" y="3578"/>
                    <a:pt x="1358504" y="1898"/>
                    <a:pt x="1357446" y="840"/>
                  </a:cubicBezTo>
                  <a:cubicBezTo>
                    <a:pt x="1356326" y="-280"/>
                    <a:pt x="1354583" y="-280"/>
                    <a:pt x="1353525" y="840"/>
                  </a:cubicBezTo>
                  <a:cubicBezTo>
                    <a:pt x="1341888" y="12104"/>
                    <a:pt x="1329255" y="17518"/>
                    <a:pt x="1316061" y="19696"/>
                  </a:cubicBezTo>
                  <a:cubicBezTo>
                    <a:pt x="1259617" y="29031"/>
                    <a:pt x="1191597" y="-20319"/>
                    <a:pt x="1139633" y="15465"/>
                  </a:cubicBezTo>
                  <a:cubicBezTo>
                    <a:pt x="1125258" y="25484"/>
                    <a:pt x="1116732" y="38802"/>
                    <a:pt x="1111566" y="54173"/>
                  </a:cubicBezTo>
                  <a:cubicBezTo>
                    <a:pt x="1094452" y="105328"/>
                    <a:pt x="1118723" y="181314"/>
                    <a:pt x="1072858" y="223632"/>
                  </a:cubicBezTo>
                  <a:cubicBezTo>
                    <a:pt x="1054935" y="240434"/>
                    <a:pt x="1037012" y="245351"/>
                    <a:pt x="1018840" y="244542"/>
                  </a:cubicBezTo>
                  <a:cubicBezTo>
                    <a:pt x="970112" y="241990"/>
                    <a:pt x="920762" y="202099"/>
                    <a:pt x="871599" y="223507"/>
                  </a:cubicBezTo>
                  <a:cubicBezTo>
                    <a:pt x="843096" y="235705"/>
                    <a:pt x="827102" y="253503"/>
                    <a:pt x="817332" y="273978"/>
                  </a:cubicBezTo>
                  <a:cubicBezTo>
                    <a:pt x="793995" y="323266"/>
                    <a:pt x="810175" y="390103"/>
                    <a:pt x="769164" y="430305"/>
                  </a:cubicBezTo>
                  <a:cubicBezTo>
                    <a:pt x="756842" y="442503"/>
                    <a:pt x="743773" y="449597"/>
                    <a:pt x="730207" y="453642"/>
                  </a:cubicBezTo>
                  <a:cubicBezTo>
                    <a:pt x="666854" y="472250"/>
                    <a:pt x="593856" y="428127"/>
                    <a:pt x="537660" y="475050"/>
                  </a:cubicBezTo>
                  <a:cubicBezTo>
                    <a:pt x="476734" y="525832"/>
                    <a:pt x="474556" y="609970"/>
                    <a:pt x="434914" y="674629"/>
                  </a:cubicBezTo>
                  <a:cubicBezTo>
                    <a:pt x="425704" y="689565"/>
                    <a:pt x="414316" y="703381"/>
                    <a:pt x="399629" y="715329"/>
                  </a:cubicBezTo>
                  <a:cubicBezTo>
                    <a:pt x="367081" y="741903"/>
                    <a:pt x="297443" y="713587"/>
                    <a:pt x="248964" y="718876"/>
                  </a:cubicBezTo>
                  <a:cubicBezTo>
                    <a:pt x="223200" y="721739"/>
                    <a:pt x="202850" y="732754"/>
                    <a:pt x="194262" y="761630"/>
                  </a:cubicBezTo>
                  <a:cubicBezTo>
                    <a:pt x="182625" y="800588"/>
                    <a:pt x="182873" y="875328"/>
                    <a:pt x="158727" y="924181"/>
                  </a:cubicBezTo>
                  <a:cubicBezTo>
                    <a:pt x="143418" y="954861"/>
                    <a:pt x="118028" y="974651"/>
                    <a:pt x="71913" y="966686"/>
                  </a:cubicBezTo>
                  <a:cubicBezTo>
                    <a:pt x="57787" y="964258"/>
                    <a:pt x="41357" y="960836"/>
                    <a:pt x="27168" y="954612"/>
                  </a:cubicBezTo>
                  <a:cubicBezTo>
                    <a:pt x="17771" y="950505"/>
                    <a:pt x="9121" y="945402"/>
                    <a:pt x="3271" y="937001"/>
                  </a:cubicBezTo>
                  <a:cubicBezTo>
                    <a:pt x="2711" y="936192"/>
                    <a:pt x="1653" y="935943"/>
                    <a:pt x="844" y="936441"/>
                  </a:cubicBezTo>
                  <a:cubicBezTo>
                    <a:pt x="35" y="936876"/>
                    <a:pt x="-276" y="938059"/>
                    <a:pt x="284" y="9388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1292;p31"/>
            <p:cNvSpPr/>
            <p:nvPr/>
          </p:nvSpPr>
          <p:spPr>
            <a:xfrm rot="2468072">
              <a:off x="-4503481" y="2574640"/>
              <a:ext cx="1068497" cy="769568"/>
            </a:xfrm>
            <a:custGeom>
              <a:avLst/>
              <a:gdLst/>
              <a:ahLst/>
              <a:cxnLst/>
              <a:rect l="l" t="t" r="r" b="b"/>
              <a:pathLst>
                <a:path w="1358239" h="978250" extrusionOk="0">
                  <a:moveTo>
                    <a:pt x="159" y="938681"/>
                  </a:moveTo>
                  <a:cubicBezTo>
                    <a:pt x="5201" y="948825"/>
                    <a:pt x="13353" y="956479"/>
                    <a:pt x="23372" y="962018"/>
                  </a:cubicBezTo>
                  <a:cubicBezTo>
                    <a:pt x="37623" y="969859"/>
                    <a:pt x="55235" y="972909"/>
                    <a:pt x="70046" y="975834"/>
                  </a:cubicBezTo>
                  <a:cubicBezTo>
                    <a:pt x="122011" y="985853"/>
                    <a:pt x="151322" y="963636"/>
                    <a:pt x="168809" y="929159"/>
                  </a:cubicBezTo>
                  <a:cubicBezTo>
                    <a:pt x="193889" y="880058"/>
                    <a:pt x="193640" y="804197"/>
                    <a:pt x="205464" y="764928"/>
                  </a:cubicBezTo>
                  <a:cubicBezTo>
                    <a:pt x="212496" y="741467"/>
                    <a:pt x="229237" y="733003"/>
                    <a:pt x="250084" y="730701"/>
                  </a:cubicBezTo>
                  <a:cubicBezTo>
                    <a:pt x="300804" y="725162"/>
                    <a:pt x="373180" y="752295"/>
                    <a:pt x="407221" y="724726"/>
                  </a:cubicBezTo>
                  <a:cubicBezTo>
                    <a:pt x="423214" y="711844"/>
                    <a:pt x="435412" y="697033"/>
                    <a:pt x="445245" y="680915"/>
                  </a:cubicBezTo>
                  <a:cubicBezTo>
                    <a:pt x="484327" y="617438"/>
                    <a:pt x="485571" y="534358"/>
                    <a:pt x="545501" y="484385"/>
                  </a:cubicBezTo>
                  <a:cubicBezTo>
                    <a:pt x="600328" y="438644"/>
                    <a:pt x="671833" y="483576"/>
                    <a:pt x="733567" y="465404"/>
                  </a:cubicBezTo>
                  <a:cubicBezTo>
                    <a:pt x="749001" y="460924"/>
                    <a:pt x="763813" y="452771"/>
                    <a:pt x="777815" y="438956"/>
                  </a:cubicBezTo>
                  <a:cubicBezTo>
                    <a:pt x="819510" y="397322"/>
                    <a:pt x="803330" y="329302"/>
                    <a:pt x="826792" y="278396"/>
                  </a:cubicBezTo>
                  <a:cubicBezTo>
                    <a:pt x="835442" y="259789"/>
                    <a:pt x="849755" y="243671"/>
                    <a:pt x="875395" y="232531"/>
                  </a:cubicBezTo>
                  <a:cubicBezTo>
                    <a:pt x="923314" y="211932"/>
                    <a:pt x="970797" y="252445"/>
                    <a:pt x="1018156" y="255308"/>
                  </a:cubicBezTo>
                  <a:cubicBezTo>
                    <a:pt x="1038941" y="256553"/>
                    <a:pt x="1059851" y="251263"/>
                    <a:pt x="1080699" y="232220"/>
                  </a:cubicBezTo>
                  <a:cubicBezTo>
                    <a:pt x="1127934" y="188284"/>
                    <a:pt x="1104597" y="110493"/>
                    <a:pt x="1122084" y="57596"/>
                  </a:cubicBezTo>
                  <a:cubicBezTo>
                    <a:pt x="1126316" y="44403"/>
                    <a:pt x="1133472" y="32890"/>
                    <a:pt x="1145794" y="24177"/>
                  </a:cubicBezTo>
                  <a:cubicBezTo>
                    <a:pt x="1195704" y="-11482"/>
                    <a:pt x="1262915" y="38179"/>
                    <a:pt x="1317431" y="27289"/>
                  </a:cubicBezTo>
                  <a:cubicBezTo>
                    <a:pt x="1331931" y="24426"/>
                    <a:pt x="1345373" y="17643"/>
                    <a:pt x="1357446" y="4636"/>
                  </a:cubicBezTo>
                  <a:cubicBezTo>
                    <a:pt x="1358504" y="3578"/>
                    <a:pt x="1358504" y="1898"/>
                    <a:pt x="1357446" y="840"/>
                  </a:cubicBezTo>
                  <a:cubicBezTo>
                    <a:pt x="1356326" y="-280"/>
                    <a:pt x="1354583" y="-280"/>
                    <a:pt x="1353526" y="840"/>
                  </a:cubicBezTo>
                  <a:cubicBezTo>
                    <a:pt x="1341888" y="12104"/>
                    <a:pt x="1329255" y="17518"/>
                    <a:pt x="1316062" y="19696"/>
                  </a:cubicBezTo>
                  <a:cubicBezTo>
                    <a:pt x="1259617" y="29031"/>
                    <a:pt x="1191597" y="-20319"/>
                    <a:pt x="1139633" y="15465"/>
                  </a:cubicBezTo>
                  <a:cubicBezTo>
                    <a:pt x="1125258" y="25484"/>
                    <a:pt x="1116732" y="38802"/>
                    <a:pt x="1111567" y="54173"/>
                  </a:cubicBezTo>
                  <a:cubicBezTo>
                    <a:pt x="1094453" y="105328"/>
                    <a:pt x="1118723" y="181314"/>
                    <a:pt x="1072858" y="223632"/>
                  </a:cubicBezTo>
                  <a:cubicBezTo>
                    <a:pt x="1054935" y="240434"/>
                    <a:pt x="1037012" y="245351"/>
                    <a:pt x="1018840" y="244542"/>
                  </a:cubicBezTo>
                  <a:cubicBezTo>
                    <a:pt x="970112" y="241990"/>
                    <a:pt x="920762" y="202099"/>
                    <a:pt x="871599" y="223507"/>
                  </a:cubicBezTo>
                  <a:cubicBezTo>
                    <a:pt x="843096" y="235705"/>
                    <a:pt x="827102" y="253503"/>
                    <a:pt x="817332" y="273978"/>
                  </a:cubicBezTo>
                  <a:cubicBezTo>
                    <a:pt x="793995" y="323266"/>
                    <a:pt x="810175" y="390103"/>
                    <a:pt x="769164" y="430305"/>
                  </a:cubicBezTo>
                  <a:cubicBezTo>
                    <a:pt x="756843" y="442503"/>
                    <a:pt x="743773" y="449597"/>
                    <a:pt x="730207" y="453642"/>
                  </a:cubicBezTo>
                  <a:cubicBezTo>
                    <a:pt x="666854" y="472250"/>
                    <a:pt x="593856" y="428127"/>
                    <a:pt x="537660" y="475050"/>
                  </a:cubicBezTo>
                  <a:cubicBezTo>
                    <a:pt x="476735" y="525832"/>
                    <a:pt x="474556" y="609970"/>
                    <a:pt x="434914" y="674629"/>
                  </a:cubicBezTo>
                  <a:cubicBezTo>
                    <a:pt x="425704" y="689565"/>
                    <a:pt x="414316" y="703381"/>
                    <a:pt x="399629" y="715329"/>
                  </a:cubicBezTo>
                  <a:cubicBezTo>
                    <a:pt x="367082" y="741902"/>
                    <a:pt x="297443" y="713587"/>
                    <a:pt x="248964" y="718877"/>
                  </a:cubicBezTo>
                  <a:cubicBezTo>
                    <a:pt x="223200" y="721739"/>
                    <a:pt x="202850" y="732754"/>
                    <a:pt x="194262" y="761630"/>
                  </a:cubicBezTo>
                  <a:cubicBezTo>
                    <a:pt x="182625" y="800587"/>
                    <a:pt x="182873" y="875329"/>
                    <a:pt x="158727" y="924181"/>
                  </a:cubicBezTo>
                  <a:cubicBezTo>
                    <a:pt x="143418" y="954861"/>
                    <a:pt x="118028" y="974651"/>
                    <a:pt x="71913" y="966685"/>
                  </a:cubicBezTo>
                  <a:cubicBezTo>
                    <a:pt x="57787" y="964259"/>
                    <a:pt x="41357" y="960836"/>
                    <a:pt x="27169" y="954612"/>
                  </a:cubicBezTo>
                  <a:cubicBezTo>
                    <a:pt x="17772" y="950505"/>
                    <a:pt x="9121" y="945402"/>
                    <a:pt x="3271" y="937001"/>
                  </a:cubicBezTo>
                  <a:cubicBezTo>
                    <a:pt x="2711" y="936192"/>
                    <a:pt x="1653" y="935943"/>
                    <a:pt x="844" y="936441"/>
                  </a:cubicBezTo>
                  <a:cubicBezTo>
                    <a:pt x="35" y="936876"/>
                    <a:pt x="-276" y="938059"/>
                    <a:pt x="284" y="9388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1293;p31"/>
            <p:cNvSpPr/>
            <p:nvPr/>
          </p:nvSpPr>
          <p:spPr>
            <a:xfrm>
              <a:off x="-4661755" y="3326466"/>
              <a:ext cx="403887" cy="404012"/>
            </a:xfrm>
            <a:custGeom>
              <a:avLst/>
              <a:gdLst/>
              <a:ahLst/>
              <a:cxnLst/>
              <a:rect l="l" t="t" r="r" b="b"/>
              <a:pathLst>
                <a:path w="403887" h="404012" extrusionOk="0">
                  <a:moveTo>
                    <a:pt x="184145" y="135542"/>
                  </a:moveTo>
                  <a:cubicBezTo>
                    <a:pt x="184145" y="60739"/>
                    <a:pt x="192049" y="0"/>
                    <a:pt x="201944" y="0"/>
                  </a:cubicBezTo>
                  <a:cubicBezTo>
                    <a:pt x="211839" y="0"/>
                    <a:pt x="219743" y="60676"/>
                    <a:pt x="219743" y="135542"/>
                  </a:cubicBezTo>
                  <a:cubicBezTo>
                    <a:pt x="257082" y="70820"/>
                    <a:pt x="294359" y="22217"/>
                    <a:pt x="302823" y="27133"/>
                  </a:cubicBezTo>
                  <a:cubicBezTo>
                    <a:pt x="311348" y="31987"/>
                    <a:pt x="287887" y="88619"/>
                    <a:pt x="250547" y="153340"/>
                  </a:cubicBezTo>
                  <a:cubicBezTo>
                    <a:pt x="315394" y="116001"/>
                    <a:pt x="371963" y="92539"/>
                    <a:pt x="376879" y="101065"/>
                  </a:cubicBezTo>
                  <a:cubicBezTo>
                    <a:pt x="381733" y="109591"/>
                    <a:pt x="333192" y="146806"/>
                    <a:pt x="268346" y="184145"/>
                  </a:cubicBezTo>
                  <a:cubicBezTo>
                    <a:pt x="343149" y="184145"/>
                    <a:pt x="403888" y="192173"/>
                    <a:pt x="403888" y="201944"/>
                  </a:cubicBezTo>
                  <a:cubicBezTo>
                    <a:pt x="403888" y="211714"/>
                    <a:pt x="343211" y="219742"/>
                    <a:pt x="268346" y="219742"/>
                  </a:cubicBezTo>
                  <a:cubicBezTo>
                    <a:pt x="333192" y="257206"/>
                    <a:pt x="381670" y="294483"/>
                    <a:pt x="376879" y="302947"/>
                  </a:cubicBezTo>
                  <a:cubicBezTo>
                    <a:pt x="371963" y="311473"/>
                    <a:pt x="315394" y="288011"/>
                    <a:pt x="250547" y="250672"/>
                  </a:cubicBezTo>
                  <a:cubicBezTo>
                    <a:pt x="287887" y="315393"/>
                    <a:pt x="311348" y="371963"/>
                    <a:pt x="302823" y="376879"/>
                  </a:cubicBezTo>
                  <a:cubicBezTo>
                    <a:pt x="294297" y="381795"/>
                    <a:pt x="257082" y="333192"/>
                    <a:pt x="219743" y="268470"/>
                  </a:cubicBezTo>
                  <a:cubicBezTo>
                    <a:pt x="219743" y="343211"/>
                    <a:pt x="211714" y="404012"/>
                    <a:pt x="201944" y="404012"/>
                  </a:cubicBezTo>
                  <a:cubicBezTo>
                    <a:pt x="192173" y="404012"/>
                    <a:pt x="184145" y="343211"/>
                    <a:pt x="184145" y="268470"/>
                  </a:cubicBezTo>
                  <a:cubicBezTo>
                    <a:pt x="146806" y="333192"/>
                    <a:pt x="109404" y="381795"/>
                    <a:pt x="100941" y="376879"/>
                  </a:cubicBezTo>
                  <a:cubicBezTo>
                    <a:pt x="92415" y="371963"/>
                    <a:pt x="115877" y="315393"/>
                    <a:pt x="153341" y="250672"/>
                  </a:cubicBezTo>
                  <a:cubicBezTo>
                    <a:pt x="88494" y="288011"/>
                    <a:pt x="31925" y="311473"/>
                    <a:pt x="27009" y="302947"/>
                  </a:cubicBezTo>
                  <a:cubicBezTo>
                    <a:pt x="22093" y="294421"/>
                    <a:pt x="70696" y="257206"/>
                    <a:pt x="135542" y="219742"/>
                  </a:cubicBezTo>
                  <a:cubicBezTo>
                    <a:pt x="60739" y="219742"/>
                    <a:pt x="0" y="211839"/>
                    <a:pt x="0" y="201944"/>
                  </a:cubicBezTo>
                  <a:cubicBezTo>
                    <a:pt x="0" y="192049"/>
                    <a:pt x="60677" y="184145"/>
                    <a:pt x="135542" y="184145"/>
                  </a:cubicBezTo>
                  <a:cubicBezTo>
                    <a:pt x="70696" y="146806"/>
                    <a:pt x="22093" y="109529"/>
                    <a:pt x="27009" y="101065"/>
                  </a:cubicBezTo>
                  <a:cubicBezTo>
                    <a:pt x="31925" y="92539"/>
                    <a:pt x="88494" y="116001"/>
                    <a:pt x="153341" y="153340"/>
                  </a:cubicBezTo>
                  <a:cubicBezTo>
                    <a:pt x="115877" y="88619"/>
                    <a:pt x="92415" y="31987"/>
                    <a:pt x="100941" y="27133"/>
                  </a:cubicBezTo>
                  <a:cubicBezTo>
                    <a:pt x="109466" y="22217"/>
                    <a:pt x="146806" y="70820"/>
                    <a:pt x="184145" y="1355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1294;p31"/>
            <p:cNvSpPr/>
            <p:nvPr/>
          </p:nvSpPr>
          <p:spPr>
            <a:xfrm rot="2468728">
              <a:off x="-5610640" y="2998141"/>
              <a:ext cx="1320179" cy="737419"/>
            </a:xfrm>
            <a:custGeom>
              <a:avLst/>
              <a:gdLst/>
              <a:ahLst/>
              <a:cxnLst/>
              <a:rect l="l" t="t" r="r" b="b"/>
              <a:pathLst>
                <a:path w="1321129" h="737950" extrusionOk="0">
                  <a:moveTo>
                    <a:pt x="1120119" y="424798"/>
                  </a:moveTo>
                  <a:lnTo>
                    <a:pt x="243639" y="262558"/>
                  </a:lnTo>
                  <a:lnTo>
                    <a:pt x="183834" y="0"/>
                  </a:lnTo>
                  <a:lnTo>
                    <a:pt x="8152" y="318505"/>
                  </a:lnTo>
                  <a:lnTo>
                    <a:pt x="0" y="615477"/>
                  </a:lnTo>
                  <a:lnTo>
                    <a:pt x="230197" y="398349"/>
                  </a:lnTo>
                  <a:lnTo>
                    <a:pt x="1321129" y="737951"/>
                  </a:lnTo>
                  <a:lnTo>
                    <a:pt x="1120057" y="42486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1295;p31"/>
            <p:cNvSpPr/>
            <p:nvPr/>
          </p:nvSpPr>
          <p:spPr>
            <a:xfrm rot="-2047555">
              <a:off x="-5784668" y="2655715"/>
              <a:ext cx="797561" cy="377378"/>
            </a:xfrm>
            <a:custGeom>
              <a:avLst/>
              <a:gdLst/>
              <a:ahLst/>
              <a:cxnLst/>
              <a:rect l="l" t="t" r="r" b="b"/>
              <a:pathLst>
                <a:path w="795453" h="376381" extrusionOk="0">
                  <a:moveTo>
                    <a:pt x="795454" y="188191"/>
                  </a:moveTo>
                  <a:cubicBezTo>
                    <a:pt x="795454" y="292125"/>
                    <a:pt x="617385" y="376381"/>
                    <a:pt x="397726" y="376381"/>
                  </a:cubicBezTo>
                  <a:cubicBezTo>
                    <a:pt x="178068" y="376381"/>
                    <a:pt x="0" y="292125"/>
                    <a:pt x="0" y="188191"/>
                  </a:cubicBezTo>
                  <a:cubicBezTo>
                    <a:pt x="0" y="84256"/>
                    <a:pt x="178068" y="0"/>
                    <a:pt x="397726" y="0"/>
                  </a:cubicBezTo>
                  <a:cubicBezTo>
                    <a:pt x="617385" y="0"/>
                    <a:pt x="795454" y="84256"/>
                    <a:pt x="795454" y="1881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1296;p31"/>
            <p:cNvSpPr/>
            <p:nvPr/>
          </p:nvSpPr>
          <p:spPr>
            <a:xfrm rot="-2047555">
              <a:off x="-5742150" y="2698028"/>
              <a:ext cx="689364" cy="251585"/>
            </a:xfrm>
            <a:custGeom>
              <a:avLst/>
              <a:gdLst/>
              <a:ahLst/>
              <a:cxnLst/>
              <a:rect l="l" t="t" r="r" b="b"/>
              <a:pathLst>
                <a:path w="687542" h="250920" extrusionOk="0">
                  <a:moveTo>
                    <a:pt x="687543" y="125460"/>
                  </a:moveTo>
                  <a:cubicBezTo>
                    <a:pt x="687543" y="194750"/>
                    <a:pt x="533631" y="250921"/>
                    <a:pt x="343771" y="250921"/>
                  </a:cubicBezTo>
                  <a:cubicBezTo>
                    <a:pt x="153912" y="250921"/>
                    <a:pt x="0" y="194750"/>
                    <a:pt x="0" y="125460"/>
                  </a:cubicBezTo>
                  <a:cubicBezTo>
                    <a:pt x="0" y="56170"/>
                    <a:pt x="153912" y="0"/>
                    <a:pt x="343771" y="0"/>
                  </a:cubicBezTo>
                  <a:cubicBezTo>
                    <a:pt x="533631" y="0"/>
                    <a:pt x="687543" y="56170"/>
                    <a:pt x="687543" y="1254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07" name="Google Shape;1297;p31"/>
            <p:cNvGrpSpPr/>
            <p:nvPr/>
          </p:nvGrpSpPr>
          <p:grpSpPr>
            <a:xfrm>
              <a:off x="-5641604" y="2621725"/>
              <a:ext cx="498345" cy="390819"/>
              <a:chOff x="-5641604" y="2621725"/>
              <a:chExt cx="498345" cy="390819"/>
            </a:xfrm>
          </p:grpSpPr>
          <p:sp>
            <p:nvSpPr>
              <p:cNvPr id="513" name="Google Shape;1298;p31"/>
              <p:cNvSpPr/>
              <p:nvPr/>
            </p:nvSpPr>
            <p:spPr>
              <a:xfrm rot="2468728">
                <a:off x="-5638118" y="2963328"/>
                <a:ext cx="7780" cy="13516"/>
              </a:xfrm>
              <a:custGeom>
                <a:avLst/>
                <a:gdLst/>
                <a:ahLst/>
                <a:cxnLst/>
                <a:rect l="l" t="t" r="r" b="b"/>
                <a:pathLst>
                  <a:path w="7786" h="13526" extrusionOk="0">
                    <a:moveTo>
                      <a:pt x="3749" y="12939"/>
                    </a:moveTo>
                    <a:cubicBezTo>
                      <a:pt x="5055" y="11819"/>
                      <a:pt x="6051" y="12130"/>
                      <a:pt x="6923" y="10450"/>
                    </a:cubicBezTo>
                    <a:cubicBezTo>
                      <a:pt x="8105" y="8458"/>
                      <a:pt x="7420" y="5845"/>
                      <a:pt x="7732" y="3480"/>
                    </a:cubicBezTo>
                    <a:cubicBezTo>
                      <a:pt x="8042" y="1862"/>
                      <a:pt x="6985" y="368"/>
                      <a:pt x="5554" y="57"/>
                    </a:cubicBezTo>
                    <a:cubicBezTo>
                      <a:pt x="3936" y="-254"/>
                      <a:pt x="2380" y="742"/>
                      <a:pt x="2131" y="2235"/>
                    </a:cubicBezTo>
                    <a:cubicBezTo>
                      <a:pt x="1446" y="4475"/>
                      <a:pt x="-172" y="6654"/>
                      <a:pt x="15" y="9081"/>
                    </a:cubicBezTo>
                    <a:cubicBezTo>
                      <a:pt x="263" y="10823"/>
                      <a:pt x="1135" y="11010"/>
                      <a:pt x="2131" y="12566"/>
                    </a:cubicBezTo>
                    <a:cubicBezTo>
                      <a:pt x="2006" y="12939"/>
                      <a:pt x="2317" y="13499"/>
                      <a:pt x="2753" y="13499"/>
                    </a:cubicBezTo>
                    <a:cubicBezTo>
                      <a:pt x="3127" y="13624"/>
                      <a:pt x="3686" y="13312"/>
                      <a:pt x="3686" y="1287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1299;p31"/>
              <p:cNvSpPr/>
              <p:nvPr/>
            </p:nvSpPr>
            <p:spPr>
              <a:xfrm rot="2468728">
                <a:off x="-5568200" y="2989986"/>
                <a:ext cx="11950" cy="21251"/>
              </a:xfrm>
              <a:custGeom>
                <a:avLst/>
                <a:gdLst/>
                <a:ahLst/>
                <a:cxnLst/>
                <a:rect l="l" t="t" r="r" b="b"/>
                <a:pathLst>
                  <a:path w="11959" h="21266" extrusionOk="0">
                    <a:moveTo>
                      <a:pt x="600" y="19461"/>
                    </a:moveTo>
                    <a:cubicBezTo>
                      <a:pt x="600" y="19461"/>
                      <a:pt x="1160" y="19461"/>
                      <a:pt x="2093" y="20021"/>
                    </a:cubicBezTo>
                    <a:cubicBezTo>
                      <a:pt x="1969" y="20395"/>
                      <a:pt x="2280" y="20955"/>
                      <a:pt x="2653" y="21079"/>
                    </a:cubicBezTo>
                    <a:cubicBezTo>
                      <a:pt x="3151" y="21266"/>
                      <a:pt x="3524" y="21079"/>
                      <a:pt x="3774" y="20644"/>
                    </a:cubicBezTo>
                    <a:cubicBezTo>
                      <a:pt x="4832" y="20830"/>
                      <a:pt x="5267" y="21017"/>
                      <a:pt x="5329" y="21266"/>
                    </a:cubicBezTo>
                    <a:lnTo>
                      <a:pt x="5827" y="21017"/>
                    </a:lnTo>
                    <a:cubicBezTo>
                      <a:pt x="6388" y="20830"/>
                      <a:pt x="6698" y="20457"/>
                      <a:pt x="7010" y="19897"/>
                    </a:cubicBezTo>
                    <a:cubicBezTo>
                      <a:pt x="11055" y="13425"/>
                      <a:pt x="9375" y="12616"/>
                      <a:pt x="11802" y="4028"/>
                    </a:cubicBezTo>
                    <a:cubicBezTo>
                      <a:pt x="12362" y="2348"/>
                      <a:pt x="11366" y="667"/>
                      <a:pt x="9810" y="169"/>
                    </a:cubicBezTo>
                    <a:cubicBezTo>
                      <a:pt x="8130" y="-391"/>
                      <a:pt x="6512" y="480"/>
                      <a:pt x="5952" y="2161"/>
                    </a:cubicBezTo>
                    <a:cubicBezTo>
                      <a:pt x="2840" y="10375"/>
                      <a:pt x="1222" y="9940"/>
                      <a:pt x="40" y="17408"/>
                    </a:cubicBezTo>
                    <a:cubicBezTo>
                      <a:pt x="40" y="17906"/>
                      <a:pt x="-147" y="18466"/>
                      <a:pt x="288" y="18963"/>
                    </a:cubicBezTo>
                    <a:lnTo>
                      <a:pt x="537" y="194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1300;p31"/>
              <p:cNvSpPr/>
              <p:nvPr/>
            </p:nvSpPr>
            <p:spPr>
              <a:xfrm rot="2468728">
                <a:off x="-5565708" y="2939409"/>
                <a:ext cx="9107" cy="17552"/>
              </a:xfrm>
              <a:custGeom>
                <a:avLst/>
                <a:gdLst/>
                <a:ahLst/>
                <a:cxnLst/>
                <a:rect l="l" t="t" r="r" b="b"/>
                <a:pathLst>
                  <a:path w="9114" h="17565" extrusionOk="0">
                    <a:moveTo>
                      <a:pt x="3236" y="16978"/>
                    </a:moveTo>
                    <a:cubicBezTo>
                      <a:pt x="5290" y="15111"/>
                      <a:pt x="6472" y="14924"/>
                      <a:pt x="7219" y="13555"/>
                    </a:cubicBezTo>
                    <a:cubicBezTo>
                      <a:pt x="9149" y="10506"/>
                      <a:pt x="8153" y="9261"/>
                      <a:pt x="9024" y="3411"/>
                    </a:cubicBezTo>
                    <a:cubicBezTo>
                      <a:pt x="9397" y="1917"/>
                      <a:pt x="8588" y="486"/>
                      <a:pt x="7032" y="113"/>
                    </a:cubicBezTo>
                    <a:cubicBezTo>
                      <a:pt x="5601" y="-323"/>
                      <a:pt x="4108" y="548"/>
                      <a:pt x="3672" y="1980"/>
                    </a:cubicBezTo>
                    <a:cubicBezTo>
                      <a:pt x="1680" y="7332"/>
                      <a:pt x="187" y="7829"/>
                      <a:pt x="0" y="11439"/>
                    </a:cubicBezTo>
                    <a:cubicBezTo>
                      <a:pt x="0" y="13057"/>
                      <a:pt x="809" y="13866"/>
                      <a:pt x="1556" y="16417"/>
                    </a:cubicBezTo>
                    <a:cubicBezTo>
                      <a:pt x="1556" y="16915"/>
                      <a:pt x="1743" y="17351"/>
                      <a:pt x="2179" y="17538"/>
                    </a:cubicBezTo>
                    <a:cubicBezTo>
                      <a:pt x="2552" y="17662"/>
                      <a:pt x="3112" y="17351"/>
                      <a:pt x="3236" y="169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1301;p31"/>
              <p:cNvSpPr/>
              <p:nvPr/>
            </p:nvSpPr>
            <p:spPr>
              <a:xfrm rot="2468728">
                <a:off x="-5594094" y="2877573"/>
                <a:ext cx="10103" cy="20120"/>
              </a:xfrm>
              <a:custGeom>
                <a:avLst/>
                <a:gdLst/>
                <a:ahLst/>
                <a:cxnLst/>
                <a:rect l="l" t="t" r="r" b="b"/>
                <a:pathLst>
                  <a:path w="10110" h="20134" extrusionOk="0">
                    <a:moveTo>
                      <a:pt x="222" y="17208"/>
                    </a:moveTo>
                    <a:cubicBezTo>
                      <a:pt x="222" y="17208"/>
                      <a:pt x="782" y="17022"/>
                      <a:pt x="1653" y="17333"/>
                    </a:cubicBezTo>
                    <a:cubicBezTo>
                      <a:pt x="1342" y="18640"/>
                      <a:pt x="2213" y="19822"/>
                      <a:pt x="3583" y="20071"/>
                    </a:cubicBezTo>
                    <a:cubicBezTo>
                      <a:pt x="4889" y="20382"/>
                      <a:pt x="6071" y="19511"/>
                      <a:pt x="6320" y="18142"/>
                    </a:cubicBezTo>
                    <a:cubicBezTo>
                      <a:pt x="7192" y="18142"/>
                      <a:pt x="7503" y="18328"/>
                      <a:pt x="7689" y="18515"/>
                    </a:cubicBezTo>
                    <a:lnTo>
                      <a:pt x="8063" y="18204"/>
                    </a:lnTo>
                    <a:cubicBezTo>
                      <a:pt x="8436" y="17893"/>
                      <a:pt x="8312" y="17395"/>
                      <a:pt x="8312" y="17084"/>
                    </a:cubicBezTo>
                    <a:cubicBezTo>
                      <a:pt x="9307" y="10923"/>
                      <a:pt x="8810" y="10861"/>
                      <a:pt x="9992" y="4077"/>
                    </a:cubicBezTo>
                    <a:cubicBezTo>
                      <a:pt x="10490" y="2335"/>
                      <a:pt x="9370" y="592"/>
                      <a:pt x="7627" y="94"/>
                    </a:cubicBezTo>
                    <a:cubicBezTo>
                      <a:pt x="5761" y="-341"/>
                      <a:pt x="4018" y="779"/>
                      <a:pt x="3644" y="2459"/>
                    </a:cubicBezTo>
                    <a:cubicBezTo>
                      <a:pt x="1591" y="9367"/>
                      <a:pt x="1342" y="9243"/>
                      <a:pt x="159" y="15590"/>
                    </a:cubicBezTo>
                    <a:cubicBezTo>
                      <a:pt x="159" y="15901"/>
                      <a:pt x="-90" y="16399"/>
                      <a:pt x="35" y="16711"/>
                    </a:cubicBezTo>
                    <a:lnTo>
                      <a:pt x="222" y="1714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1302;p31"/>
              <p:cNvSpPr/>
              <p:nvPr/>
            </p:nvSpPr>
            <p:spPr>
              <a:xfrm rot="2468728">
                <a:off x="-5523096" y="2865967"/>
                <a:ext cx="12513" cy="25283"/>
              </a:xfrm>
              <a:custGeom>
                <a:avLst/>
                <a:gdLst/>
                <a:ahLst/>
                <a:cxnLst/>
                <a:rect l="l" t="t" r="r" b="b"/>
                <a:pathLst>
                  <a:path w="12522" h="25301" extrusionOk="0">
                    <a:moveTo>
                      <a:pt x="3140" y="24732"/>
                    </a:moveTo>
                    <a:cubicBezTo>
                      <a:pt x="4323" y="24172"/>
                      <a:pt x="4572" y="24483"/>
                      <a:pt x="5505" y="23674"/>
                    </a:cubicBezTo>
                    <a:cubicBezTo>
                      <a:pt x="6314" y="22989"/>
                      <a:pt x="6875" y="22242"/>
                      <a:pt x="7310" y="21309"/>
                    </a:cubicBezTo>
                    <a:cubicBezTo>
                      <a:pt x="10110" y="15895"/>
                      <a:pt x="10733" y="9547"/>
                      <a:pt x="12351" y="3573"/>
                    </a:cubicBezTo>
                    <a:cubicBezTo>
                      <a:pt x="12911" y="2266"/>
                      <a:pt x="12040" y="710"/>
                      <a:pt x="10609" y="212"/>
                    </a:cubicBezTo>
                    <a:cubicBezTo>
                      <a:pt x="9177" y="-410"/>
                      <a:pt x="7622" y="399"/>
                      <a:pt x="7185" y="1830"/>
                    </a:cubicBezTo>
                    <a:cubicBezTo>
                      <a:pt x="4821" y="7493"/>
                      <a:pt x="1398" y="12845"/>
                      <a:pt x="215" y="18882"/>
                    </a:cubicBezTo>
                    <a:cubicBezTo>
                      <a:pt x="29" y="19940"/>
                      <a:pt x="-158" y="20811"/>
                      <a:pt x="215" y="21744"/>
                    </a:cubicBezTo>
                    <a:cubicBezTo>
                      <a:pt x="589" y="23114"/>
                      <a:pt x="838" y="23051"/>
                      <a:pt x="1461" y="24172"/>
                    </a:cubicBezTo>
                    <a:cubicBezTo>
                      <a:pt x="1336" y="24545"/>
                      <a:pt x="1522" y="25167"/>
                      <a:pt x="2020" y="25229"/>
                    </a:cubicBezTo>
                    <a:cubicBezTo>
                      <a:pt x="2518" y="25416"/>
                      <a:pt x="2892" y="25229"/>
                      <a:pt x="3140" y="247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1303;p31"/>
              <p:cNvSpPr/>
              <p:nvPr/>
            </p:nvSpPr>
            <p:spPr>
              <a:xfrm rot="2468728">
                <a:off x="-5513743" y="2796676"/>
                <a:ext cx="8432" cy="16399"/>
              </a:xfrm>
              <a:custGeom>
                <a:avLst/>
                <a:gdLst/>
                <a:ahLst/>
                <a:cxnLst/>
                <a:rect l="l" t="t" r="r" b="b"/>
                <a:pathLst>
                  <a:path w="8438" h="16411" extrusionOk="0">
                    <a:moveTo>
                      <a:pt x="3519" y="15540"/>
                    </a:moveTo>
                    <a:cubicBezTo>
                      <a:pt x="5012" y="13860"/>
                      <a:pt x="5945" y="13424"/>
                      <a:pt x="6443" y="12242"/>
                    </a:cubicBezTo>
                    <a:cubicBezTo>
                      <a:pt x="7688" y="9566"/>
                      <a:pt x="7315" y="8570"/>
                      <a:pt x="8310" y="3716"/>
                    </a:cubicBezTo>
                    <a:cubicBezTo>
                      <a:pt x="8808" y="2160"/>
                      <a:pt x="7812" y="418"/>
                      <a:pt x="6194" y="107"/>
                    </a:cubicBezTo>
                    <a:cubicBezTo>
                      <a:pt x="4514" y="-329"/>
                      <a:pt x="2896" y="604"/>
                      <a:pt x="2460" y="2285"/>
                    </a:cubicBezTo>
                    <a:cubicBezTo>
                      <a:pt x="967" y="7388"/>
                      <a:pt x="-216" y="8072"/>
                      <a:pt x="33" y="11122"/>
                    </a:cubicBezTo>
                    <a:cubicBezTo>
                      <a:pt x="158" y="12491"/>
                      <a:pt x="780" y="13300"/>
                      <a:pt x="1714" y="15353"/>
                    </a:cubicBezTo>
                    <a:cubicBezTo>
                      <a:pt x="1714" y="15851"/>
                      <a:pt x="2024" y="16287"/>
                      <a:pt x="2398" y="16411"/>
                    </a:cubicBezTo>
                    <a:cubicBezTo>
                      <a:pt x="2896" y="16411"/>
                      <a:pt x="3332" y="16100"/>
                      <a:pt x="3394" y="156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1304;p31"/>
              <p:cNvSpPr/>
              <p:nvPr/>
            </p:nvSpPr>
            <p:spPr>
              <a:xfrm rot="2468728">
                <a:off x="-5452614" y="2901393"/>
                <a:ext cx="9409" cy="18037"/>
              </a:xfrm>
              <a:custGeom>
                <a:avLst/>
                <a:gdLst/>
                <a:ahLst/>
                <a:cxnLst/>
                <a:rect l="l" t="t" r="r" b="b"/>
                <a:pathLst>
                  <a:path w="9416" h="18050" extrusionOk="0">
                    <a:moveTo>
                      <a:pt x="1811" y="17481"/>
                    </a:moveTo>
                    <a:cubicBezTo>
                      <a:pt x="4238" y="15054"/>
                      <a:pt x="5732" y="14245"/>
                      <a:pt x="6603" y="12813"/>
                    </a:cubicBezTo>
                    <a:cubicBezTo>
                      <a:pt x="8034" y="10449"/>
                      <a:pt x="7911" y="8582"/>
                      <a:pt x="9279" y="3603"/>
                    </a:cubicBezTo>
                    <a:cubicBezTo>
                      <a:pt x="9715" y="2172"/>
                      <a:pt x="9093" y="616"/>
                      <a:pt x="7661" y="180"/>
                    </a:cubicBezTo>
                    <a:cubicBezTo>
                      <a:pt x="6355" y="-380"/>
                      <a:pt x="4861" y="429"/>
                      <a:pt x="4301" y="1736"/>
                    </a:cubicBezTo>
                    <a:cubicBezTo>
                      <a:pt x="2123" y="6341"/>
                      <a:pt x="878" y="7524"/>
                      <a:pt x="194" y="10137"/>
                    </a:cubicBezTo>
                    <a:cubicBezTo>
                      <a:pt x="-242" y="11818"/>
                      <a:pt x="194" y="13436"/>
                      <a:pt x="194" y="16859"/>
                    </a:cubicBezTo>
                    <a:cubicBezTo>
                      <a:pt x="7" y="17356"/>
                      <a:pt x="255" y="17854"/>
                      <a:pt x="629" y="17979"/>
                    </a:cubicBezTo>
                    <a:cubicBezTo>
                      <a:pt x="1127" y="18165"/>
                      <a:pt x="1500" y="17979"/>
                      <a:pt x="1750" y="1754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0" name="Google Shape;1305;p31"/>
              <p:cNvSpPr/>
              <p:nvPr/>
            </p:nvSpPr>
            <p:spPr>
              <a:xfrm rot="2468728">
                <a:off x="-5474999" y="2954054"/>
                <a:ext cx="12061" cy="23778"/>
              </a:xfrm>
              <a:custGeom>
                <a:avLst/>
                <a:gdLst/>
                <a:ahLst/>
                <a:cxnLst/>
                <a:rect l="l" t="t" r="r" b="b"/>
                <a:pathLst>
                  <a:path w="12070" h="23795" extrusionOk="0">
                    <a:moveTo>
                      <a:pt x="2634" y="23296"/>
                    </a:moveTo>
                    <a:cubicBezTo>
                      <a:pt x="3941" y="22550"/>
                      <a:pt x="4500" y="22487"/>
                      <a:pt x="5496" y="21678"/>
                    </a:cubicBezTo>
                    <a:cubicBezTo>
                      <a:pt x="6678" y="20558"/>
                      <a:pt x="7239" y="19500"/>
                      <a:pt x="7737" y="18442"/>
                    </a:cubicBezTo>
                    <a:cubicBezTo>
                      <a:pt x="9977" y="13899"/>
                      <a:pt x="9728" y="12032"/>
                      <a:pt x="11906" y="3818"/>
                    </a:cubicBezTo>
                    <a:cubicBezTo>
                      <a:pt x="12466" y="2324"/>
                      <a:pt x="11533" y="706"/>
                      <a:pt x="10039" y="146"/>
                    </a:cubicBezTo>
                    <a:cubicBezTo>
                      <a:pt x="8483" y="-352"/>
                      <a:pt x="6741" y="457"/>
                      <a:pt x="6243" y="2075"/>
                    </a:cubicBezTo>
                    <a:cubicBezTo>
                      <a:pt x="3132" y="9667"/>
                      <a:pt x="1763" y="10974"/>
                      <a:pt x="455" y="15642"/>
                    </a:cubicBezTo>
                    <a:cubicBezTo>
                      <a:pt x="207" y="16762"/>
                      <a:pt x="-167" y="17944"/>
                      <a:pt x="82" y="19500"/>
                    </a:cubicBezTo>
                    <a:cubicBezTo>
                      <a:pt x="82" y="20807"/>
                      <a:pt x="580" y="21180"/>
                      <a:pt x="1016" y="22612"/>
                    </a:cubicBezTo>
                    <a:cubicBezTo>
                      <a:pt x="829" y="23110"/>
                      <a:pt x="1078" y="23607"/>
                      <a:pt x="1451" y="23732"/>
                    </a:cubicBezTo>
                    <a:cubicBezTo>
                      <a:pt x="1949" y="23919"/>
                      <a:pt x="2447" y="23670"/>
                      <a:pt x="2572" y="232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1" name="Google Shape;1306;p31"/>
              <p:cNvSpPr/>
              <p:nvPr/>
            </p:nvSpPr>
            <p:spPr>
              <a:xfrm rot="2468728">
                <a:off x="-5397924" y="2829427"/>
                <a:ext cx="9461" cy="18477"/>
              </a:xfrm>
              <a:custGeom>
                <a:avLst/>
                <a:gdLst/>
                <a:ahLst/>
                <a:cxnLst/>
                <a:rect l="l" t="t" r="r" b="b"/>
                <a:pathLst>
                  <a:path w="9468" h="18490" extrusionOk="0">
                    <a:moveTo>
                      <a:pt x="4088" y="17806"/>
                    </a:moveTo>
                    <a:cubicBezTo>
                      <a:pt x="6018" y="16499"/>
                      <a:pt x="6764" y="16934"/>
                      <a:pt x="7636" y="15441"/>
                    </a:cubicBezTo>
                    <a:cubicBezTo>
                      <a:pt x="10187" y="11271"/>
                      <a:pt x="8196" y="9964"/>
                      <a:pt x="9378" y="3430"/>
                    </a:cubicBezTo>
                    <a:cubicBezTo>
                      <a:pt x="9751" y="1936"/>
                      <a:pt x="8942" y="505"/>
                      <a:pt x="7511" y="69"/>
                    </a:cubicBezTo>
                    <a:cubicBezTo>
                      <a:pt x="6080" y="-242"/>
                      <a:pt x="4586" y="505"/>
                      <a:pt x="4213" y="2061"/>
                    </a:cubicBezTo>
                    <a:cubicBezTo>
                      <a:pt x="1723" y="8409"/>
                      <a:pt x="-517" y="8782"/>
                      <a:pt x="105" y="13885"/>
                    </a:cubicBezTo>
                    <a:cubicBezTo>
                      <a:pt x="354" y="15441"/>
                      <a:pt x="1163" y="15565"/>
                      <a:pt x="2346" y="17557"/>
                    </a:cubicBezTo>
                    <a:cubicBezTo>
                      <a:pt x="2222" y="17930"/>
                      <a:pt x="2595" y="18428"/>
                      <a:pt x="2968" y="18490"/>
                    </a:cubicBezTo>
                    <a:cubicBezTo>
                      <a:pt x="3466" y="18490"/>
                      <a:pt x="3902" y="18303"/>
                      <a:pt x="4026" y="178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1307;p31"/>
              <p:cNvSpPr/>
              <p:nvPr/>
            </p:nvSpPr>
            <p:spPr>
              <a:xfrm rot="2468728">
                <a:off x="-5355638" y="2871391"/>
                <a:ext cx="14369" cy="33053"/>
              </a:xfrm>
              <a:custGeom>
                <a:avLst/>
                <a:gdLst/>
                <a:ahLst/>
                <a:cxnLst/>
                <a:rect l="l" t="t" r="r" b="b"/>
                <a:pathLst>
                  <a:path w="14379" h="33077" extrusionOk="0">
                    <a:moveTo>
                      <a:pt x="3422" y="32427"/>
                    </a:moveTo>
                    <a:cubicBezTo>
                      <a:pt x="4978" y="32178"/>
                      <a:pt x="4107" y="32925"/>
                      <a:pt x="5601" y="32116"/>
                    </a:cubicBezTo>
                    <a:cubicBezTo>
                      <a:pt x="6286" y="31680"/>
                      <a:pt x="6596" y="30996"/>
                      <a:pt x="6908" y="30311"/>
                    </a:cubicBezTo>
                    <a:cubicBezTo>
                      <a:pt x="10953" y="22034"/>
                      <a:pt x="12011" y="12824"/>
                      <a:pt x="14251" y="3987"/>
                    </a:cubicBezTo>
                    <a:cubicBezTo>
                      <a:pt x="14749" y="2244"/>
                      <a:pt x="13753" y="502"/>
                      <a:pt x="12073" y="129"/>
                    </a:cubicBezTo>
                    <a:cubicBezTo>
                      <a:pt x="10330" y="-369"/>
                      <a:pt x="8588" y="626"/>
                      <a:pt x="8214" y="2307"/>
                    </a:cubicBezTo>
                    <a:cubicBezTo>
                      <a:pt x="5725" y="11019"/>
                      <a:pt x="1494" y="19296"/>
                      <a:pt x="125" y="28320"/>
                    </a:cubicBezTo>
                    <a:cubicBezTo>
                      <a:pt x="0" y="29067"/>
                      <a:pt x="-124" y="29876"/>
                      <a:pt x="249" y="30436"/>
                    </a:cubicBezTo>
                    <a:cubicBezTo>
                      <a:pt x="934" y="31991"/>
                      <a:pt x="560" y="30809"/>
                      <a:pt x="1804" y="31991"/>
                    </a:cubicBezTo>
                    <a:cubicBezTo>
                      <a:pt x="1680" y="32365"/>
                      <a:pt x="1867" y="32800"/>
                      <a:pt x="2365" y="33049"/>
                    </a:cubicBezTo>
                    <a:cubicBezTo>
                      <a:pt x="2738" y="33174"/>
                      <a:pt x="3298" y="32863"/>
                      <a:pt x="3422" y="324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3" name="Google Shape;1308;p31"/>
              <p:cNvSpPr/>
              <p:nvPr/>
            </p:nvSpPr>
            <p:spPr>
              <a:xfrm rot="2468728">
                <a:off x="-5414274" y="2755121"/>
                <a:ext cx="9563" cy="22489"/>
              </a:xfrm>
              <a:custGeom>
                <a:avLst/>
                <a:gdLst/>
                <a:ahLst/>
                <a:cxnLst/>
                <a:rect l="l" t="t" r="r" b="b"/>
                <a:pathLst>
                  <a:path w="9570" h="22505" extrusionOk="0">
                    <a:moveTo>
                      <a:pt x="6908" y="19672"/>
                    </a:moveTo>
                    <a:lnTo>
                      <a:pt x="9521" y="3865"/>
                    </a:lnTo>
                    <a:cubicBezTo>
                      <a:pt x="9832" y="2123"/>
                      <a:pt x="8650" y="443"/>
                      <a:pt x="6845" y="69"/>
                    </a:cubicBezTo>
                    <a:cubicBezTo>
                      <a:pt x="5040" y="-304"/>
                      <a:pt x="3485" y="878"/>
                      <a:pt x="3173" y="2621"/>
                    </a:cubicBezTo>
                    <a:cubicBezTo>
                      <a:pt x="1244" y="10462"/>
                      <a:pt x="0" y="10337"/>
                      <a:pt x="0" y="16996"/>
                    </a:cubicBezTo>
                    <a:cubicBezTo>
                      <a:pt x="0" y="17494"/>
                      <a:pt x="248" y="17992"/>
                      <a:pt x="311" y="18677"/>
                    </a:cubicBezTo>
                    <a:cubicBezTo>
                      <a:pt x="62" y="20544"/>
                      <a:pt x="1244" y="22224"/>
                      <a:pt x="3112" y="22473"/>
                    </a:cubicBezTo>
                    <a:cubicBezTo>
                      <a:pt x="4978" y="22722"/>
                      <a:pt x="6659" y="21539"/>
                      <a:pt x="6908" y="1967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4" name="Google Shape;1309;p31"/>
              <p:cNvSpPr/>
              <p:nvPr/>
            </p:nvSpPr>
            <p:spPr>
              <a:xfrm rot="2468728">
                <a:off x="-5335515" y="2787718"/>
                <a:ext cx="10785" cy="21844"/>
              </a:xfrm>
              <a:custGeom>
                <a:avLst/>
                <a:gdLst/>
                <a:ahLst/>
                <a:cxnLst/>
                <a:rect l="l" t="t" r="r" b="b"/>
                <a:pathLst>
                  <a:path w="10793" h="21860" extrusionOk="0">
                    <a:moveTo>
                      <a:pt x="3924" y="21238"/>
                    </a:moveTo>
                    <a:cubicBezTo>
                      <a:pt x="5604" y="20740"/>
                      <a:pt x="5107" y="21425"/>
                      <a:pt x="6600" y="20491"/>
                    </a:cubicBezTo>
                    <a:cubicBezTo>
                      <a:pt x="7285" y="19931"/>
                      <a:pt x="7720" y="19309"/>
                      <a:pt x="8094" y="18500"/>
                    </a:cubicBezTo>
                    <a:cubicBezTo>
                      <a:pt x="10209" y="13832"/>
                      <a:pt x="10022" y="8418"/>
                      <a:pt x="10707" y="3377"/>
                    </a:cubicBezTo>
                    <a:cubicBezTo>
                      <a:pt x="11081" y="1884"/>
                      <a:pt x="10209" y="390"/>
                      <a:pt x="8716" y="79"/>
                    </a:cubicBezTo>
                    <a:cubicBezTo>
                      <a:pt x="7222" y="-294"/>
                      <a:pt x="5791" y="701"/>
                      <a:pt x="5417" y="2071"/>
                    </a:cubicBezTo>
                    <a:cubicBezTo>
                      <a:pt x="3861" y="6925"/>
                      <a:pt x="874" y="11156"/>
                      <a:pt x="65" y="16197"/>
                    </a:cubicBezTo>
                    <a:cubicBezTo>
                      <a:pt x="3" y="17006"/>
                      <a:pt x="-121" y="17815"/>
                      <a:pt x="315" y="18687"/>
                    </a:cubicBezTo>
                    <a:cubicBezTo>
                      <a:pt x="1061" y="20305"/>
                      <a:pt x="999" y="19496"/>
                      <a:pt x="2181" y="20740"/>
                    </a:cubicBezTo>
                    <a:cubicBezTo>
                      <a:pt x="2181" y="21238"/>
                      <a:pt x="2368" y="21674"/>
                      <a:pt x="2804" y="21860"/>
                    </a:cubicBezTo>
                    <a:cubicBezTo>
                      <a:pt x="3302" y="21860"/>
                      <a:pt x="3737" y="21674"/>
                      <a:pt x="3924" y="2123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5" name="Google Shape;1310;p31"/>
              <p:cNvSpPr/>
              <p:nvPr/>
            </p:nvSpPr>
            <p:spPr>
              <a:xfrm rot="2468728">
                <a:off x="-5351925" y="2678599"/>
                <a:ext cx="13528" cy="25472"/>
              </a:xfrm>
              <a:custGeom>
                <a:avLst/>
                <a:gdLst/>
                <a:ahLst/>
                <a:cxnLst/>
                <a:rect l="l" t="t" r="r" b="b"/>
                <a:pathLst>
                  <a:path w="13538" h="25490" extrusionOk="0">
                    <a:moveTo>
                      <a:pt x="3319" y="24964"/>
                    </a:moveTo>
                    <a:cubicBezTo>
                      <a:pt x="4750" y="24529"/>
                      <a:pt x="4501" y="25151"/>
                      <a:pt x="5746" y="24280"/>
                    </a:cubicBezTo>
                    <a:cubicBezTo>
                      <a:pt x="6617" y="23533"/>
                      <a:pt x="7240" y="22600"/>
                      <a:pt x="7675" y="21542"/>
                    </a:cubicBezTo>
                    <a:cubicBezTo>
                      <a:pt x="10414" y="16003"/>
                      <a:pt x="11223" y="10153"/>
                      <a:pt x="13401" y="3868"/>
                    </a:cubicBezTo>
                    <a:cubicBezTo>
                      <a:pt x="13836" y="2436"/>
                      <a:pt x="13214" y="756"/>
                      <a:pt x="11907" y="196"/>
                    </a:cubicBezTo>
                    <a:cubicBezTo>
                      <a:pt x="10414" y="-364"/>
                      <a:pt x="8733" y="320"/>
                      <a:pt x="8236" y="1690"/>
                    </a:cubicBezTo>
                    <a:cubicBezTo>
                      <a:pt x="5186" y="7788"/>
                      <a:pt x="1701" y="12705"/>
                      <a:pt x="332" y="18866"/>
                    </a:cubicBezTo>
                    <a:cubicBezTo>
                      <a:pt x="20" y="20172"/>
                      <a:pt x="-166" y="21168"/>
                      <a:pt x="207" y="22351"/>
                    </a:cubicBezTo>
                    <a:cubicBezTo>
                      <a:pt x="643" y="23782"/>
                      <a:pt x="767" y="23222"/>
                      <a:pt x="1701" y="24404"/>
                    </a:cubicBezTo>
                    <a:cubicBezTo>
                      <a:pt x="1576" y="24778"/>
                      <a:pt x="1888" y="25338"/>
                      <a:pt x="2261" y="25462"/>
                    </a:cubicBezTo>
                    <a:cubicBezTo>
                      <a:pt x="2635" y="25587"/>
                      <a:pt x="3194" y="25276"/>
                      <a:pt x="3319" y="249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6" name="Google Shape;1311;p31"/>
              <p:cNvSpPr/>
              <p:nvPr/>
            </p:nvSpPr>
            <p:spPr>
              <a:xfrm rot="2468728">
                <a:off x="-5306304" y="2715903"/>
                <a:ext cx="11317" cy="22110"/>
              </a:xfrm>
              <a:custGeom>
                <a:avLst/>
                <a:gdLst/>
                <a:ahLst/>
                <a:cxnLst/>
                <a:rect l="l" t="t" r="r" b="b"/>
                <a:pathLst>
                  <a:path w="11325" h="22126" extrusionOk="0">
                    <a:moveTo>
                      <a:pt x="3750" y="21255"/>
                    </a:moveTo>
                    <a:cubicBezTo>
                      <a:pt x="5306" y="20446"/>
                      <a:pt x="5679" y="20881"/>
                      <a:pt x="6737" y="19699"/>
                    </a:cubicBezTo>
                    <a:cubicBezTo>
                      <a:pt x="7049" y="19326"/>
                      <a:pt x="7173" y="18766"/>
                      <a:pt x="7297" y="18392"/>
                    </a:cubicBezTo>
                    <a:cubicBezTo>
                      <a:pt x="8729" y="13662"/>
                      <a:pt x="9724" y="8808"/>
                      <a:pt x="11156" y="4079"/>
                    </a:cubicBezTo>
                    <a:cubicBezTo>
                      <a:pt x="11716" y="2398"/>
                      <a:pt x="10845" y="780"/>
                      <a:pt x="9227" y="158"/>
                    </a:cubicBezTo>
                    <a:cubicBezTo>
                      <a:pt x="7547" y="-402"/>
                      <a:pt x="5866" y="594"/>
                      <a:pt x="5306" y="2087"/>
                    </a:cubicBezTo>
                    <a:cubicBezTo>
                      <a:pt x="3501" y="7004"/>
                      <a:pt x="1136" y="11671"/>
                      <a:pt x="203" y="16712"/>
                    </a:cubicBezTo>
                    <a:cubicBezTo>
                      <a:pt x="78" y="17272"/>
                      <a:pt x="-46" y="17832"/>
                      <a:pt x="17" y="18330"/>
                    </a:cubicBezTo>
                    <a:cubicBezTo>
                      <a:pt x="577" y="19948"/>
                      <a:pt x="1012" y="19761"/>
                      <a:pt x="2132" y="21068"/>
                    </a:cubicBezTo>
                    <a:cubicBezTo>
                      <a:pt x="2132" y="21566"/>
                      <a:pt x="2319" y="22002"/>
                      <a:pt x="2817" y="22126"/>
                    </a:cubicBezTo>
                    <a:cubicBezTo>
                      <a:pt x="3314" y="22126"/>
                      <a:pt x="3688" y="21877"/>
                      <a:pt x="3688" y="2137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1312;p31"/>
              <p:cNvSpPr/>
              <p:nvPr/>
            </p:nvSpPr>
            <p:spPr>
              <a:xfrm rot="2468728">
                <a:off x="-5250440" y="2761865"/>
                <a:ext cx="10225" cy="25908"/>
              </a:xfrm>
              <a:custGeom>
                <a:avLst/>
                <a:gdLst/>
                <a:ahLst/>
                <a:cxnLst/>
                <a:rect l="l" t="t" r="r" b="b"/>
                <a:pathLst>
                  <a:path w="10232" h="25927" extrusionOk="0">
                    <a:moveTo>
                      <a:pt x="5045" y="25174"/>
                    </a:moveTo>
                    <a:cubicBezTo>
                      <a:pt x="6788" y="22063"/>
                      <a:pt x="8966" y="20196"/>
                      <a:pt x="9837" y="16711"/>
                    </a:cubicBezTo>
                    <a:cubicBezTo>
                      <a:pt x="10833" y="12479"/>
                      <a:pt x="9589" y="8123"/>
                      <a:pt x="9962" y="3642"/>
                    </a:cubicBezTo>
                    <a:cubicBezTo>
                      <a:pt x="10273" y="2024"/>
                      <a:pt x="9215" y="406"/>
                      <a:pt x="7597" y="95"/>
                    </a:cubicBezTo>
                    <a:cubicBezTo>
                      <a:pt x="5916" y="-341"/>
                      <a:pt x="4236" y="779"/>
                      <a:pt x="3925" y="2335"/>
                    </a:cubicBezTo>
                    <a:cubicBezTo>
                      <a:pt x="2245" y="6816"/>
                      <a:pt x="-120" y="10985"/>
                      <a:pt x="5" y="15653"/>
                    </a:cubicBezTo>
                    <a:cubicBezTo>
                      <a:pt x="129" y="19262"/>
                      <a:pt x="2058" y="21565"/>
                      <a:pt x="3179" y="24926"/>
                    </a:cubicBezTo>
                    <a:cubicBezTo>
                      <a:pt x="3179" y="25423"/>
                      <a:pt x="3489" y="25859"/>
                      <a:pt x="3988" y="25921"/>
                    </a:cubicBezTo>
                    <a:cubicBezTo>
                      <a:pt x="4485" y="25983"/>
                      <a:pt x="4921" y="25610"/>
                      <a:pt x="4983" y="2511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8" name="Google Shape;1313;p31"/>
              <p:cNvSpPr/>
              <p:nvPr/>
            </p:nvSpPr>
            <p:spPr>
              <a:xfrm rot="2468728">
                <a:off x="-5236392" y="2809747"/>
                <a:ext cx="8081" cy="22897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22913" extrusionOk="0">
                    <a:moveTo>
                      <a:pt x="4021" y="22042"/>
                    </a:moveTo>
                    <a:cubicBezTo>
                      <a:pt x="5328" y="20362"/>
                      <a:pt x="6447" y="19926"/>
                      <a:pt x="7008" y="18433"/>
                    </a:cubicBezTo>
                    <a:cubicBezTo>
                      <a:pt x="9248" y="12147"/>
                      <a:pt x="7256" y="11089"/>
                      <a:pt x="7568" y="2501"/>
                    </a:cubicBezTo>
                    <a:cubicBezTo>
                      <a:pt x="7755" y="1319"/>
                      <a:pt x="6821" y="136"/>
                      <a:pt x="5515" y="12"/>
                    </a:cubicBezTo>
                    <a:cubicBezTo>
                      <a:pt x="4394" y="-113"/>
                      <a:pt x="3150" y="759"/>
                      <a:pt x="3087" y="2003"/>
                    </a:cubicBezTo>
                    <a:cubicBezTo>
                      <a:pt x="1469" y="10529"/>
                      <a:pt x="-709" y="11089"/>
                      <a:pt x="224" y="17748"/>
                    </a:cubicBezTo>
                    <a:cubicBezTo>
                      <a:pt x="411" y="19428"/>
                      <a:pt x="1345" y="19988"/>
                      <a:pt x="2278" y="22042"/>
                    </a:cubicBezTo>
                    <a:cubicBezTo>
                      <a:pt x="2278" y="22478"/>
                      <a:pt x="2527" y="22913"/>
                      <a:pt x="3025" y="22913"/>
                    </a:cubicBezTo>
                    <a:cubicBezTo>
                      <a:pt x="3523" y="22913"/>
                      <a:pt x="3959" y="22602"/>
                      <a:pt x="4021" y="2210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9" name="Google Shape;1314;p31"/>
              <p:cNvSpPr/>
              <p:nvPr/>
            </p:nvSpPr>
            <p:spPr>
              <a:xfrm rot="2468728">
                <a:off x="-5195835" y="2681371"/>
                <a:ext cx="6015" cy="22655"/>
              </a:xfrm>
              <a:custGeom>
                <a:avLst/>
                <a:gdLst/>
                <a:ahLst/>
                <a:cxnLst/>
                <a:rect l="l" t="t" r="r" b="b"/>
                <a:pathLst>
                  <a:path w="6019" h="22671" extrusionOk="0">
                    <a:moveTo>
                      <a:pt x="3353" y="21981"/>
                    </a:moveTo>
                    <a:cubicBezTo>
                      <a:pt x="4411" y="19305"/>
                      <a:pt x="5345" y="17687"/>
                      <a:pt x="5656" y="16069"/>
                    </a:cubicBezTo>
                    <a:cubicBezTo>
                      <a:pt x="6465" y="11650"/>
                      <a:pt x="5656" y="9970"/>
                      <a:pt x="5780" y="2129"/>
                    </a:cubicBezTo>
                    <a:cubicBezTo>
                      <a:pt x="5905" y="1008"/>
                      <a:pt x="5096" y="13"/>
                      <a:pt x="4038" y="13"/>
                    </a:cubicBezTo>
                    <a:cubicBezTo>
                      <a:pt x="2918" y="-112"/>
                      <a:pt x="1922" y="697"/>
                      <a:pt x="1922" y="1755"/>
                    </a:cubicBezTo>
                    <a:cubicBezTo>
                      <a:pt x="802" y="9659"/>
                      <a:pt x="-256" y="11277"/>
                      <a:pt x="55" y="15757"/>
                    </a:cubicBezTo>
                    <a:cubicBezTo>
                      <a:pt x="241" y="17438"/>
                      <a:pt x="988" y="19056"/>
                      <a:pt x="1673" y="21856"/>
                    </a:cubicBezTo>
                    <a:cubicBezTo>
                      <a:pt x="1673" y="22292"/>
                      <a:pt x="2109" y="22727"/>
                      <a:pt x="2482" y="22665"/>
                    </a:cubicBezTo>
                    <a:cubicBezTo>
                      <a:pt x="2980" y="22665"/>
                      <a:pt x="3353" y="22416"/>
                      <a:pt x="3353" y="219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1315;p31"/>
              <p:cNvSpPr/>
              <p:nvPr/>
            </p:nvSpPr>
            <p:spPr>
              <a:xfrm rot="2468728">
                <a:off x="-5242978" y="2650493"/>
                <a:ext cx="10423" cy="29535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29556" extrusionOk="0">
                    <a:moveTo>
                      <a:pt x="2814" y="28847"/>
                    </a:moveTo>
                    <a:cubicBezTo>
                      <a:pt x="4805" y="25424"/>
                      <a:pt x="7045" y="22811"/>
                      <a:pt x="8290" y="19014"/>
                    </a:cubicBezTo>
                    <a:cubicBezTo>
                      <a:pt x="9908" y="13974"/>
                      <a:pt x="9410" y="8435"/>
                      <a:pt x="10344" y="3207"/>
                    </a:cubicBezTo>
                    <a:cubicBezTo>
                      <a:pt x="10717" y="1838"/>
                      <a:pt x="9846" y="469"/>
                      <a:pt x="8539" y="96"/>
                    </a:cubicBezTo>
                    <a:cubicBezTo>
                      <a:pt x="7232" y="-278"/>
                      <a:pt x="5863" y="469"/>
                      <a:pt x="5489" y="1838"/>
                    </a:cubicBezTo>
                    <a:cubicBezTo>
                      <a:pt x="3436" y="6941"/>
                      <a:pt x="697" y="11920"/>
                      <a:pt x="75" y="17334"/>
                    </a:cubicBezTo>
                    <a:cubicBezTo>
                      <a:pt x="-298" y="21193"/>
                      <a:pt x="822" y="24615"/>
                      <a:pt x="1196" y="28474"/>
                    </a:cubicBezTo>
                    <a:cubicBezTo>
                      <a:pt x="1196" y="28972"/>
                      <a:pt x="1382" y="29407"/>
                      <a:pt x="1880" y="29532"/>
                    </a:cubicBezTo>
                    <a:cubicBezTo>
                      <a:pt x="2253" y="29656"/>
                      <a:pt x="2751" y="29283"/>
                      <a:pt x="2814" y="2890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1" name="Google Shape;1316;p31"/>
              <p:cNvSpPr/>
              <p:nvPr/>
            </p:nvSpPr>
            <p:spPr>
              <a:xfrm rot="2468728">
                <a:off x="-5160192" y="2623218"/>
                <a:ext cx="9761" cy="13917"/>
              </a:xfrm>
              <a:custGeom>
                <a:avLst/>
                <a:gdLst/>
                <a:ahLst/>
                <a:cxnLst/>
                <a:rect l="l" t="t" r="r" b="b"/>
                <a:pathLst>
                  <a:path w="9768" h="13927" extrusionOk="0">
                    <a:moveTo>
                      <a:pt x="2727" y="13395"/>
                    </a:moveTo>
                    <a:cubicBezTo>
                      <a:pt x="4345" y="13582"/>
                      <a:pt x="3163" y="13955"/>
                      <a:pt x="4532" y="13582"/>
                    </a:cubicBezTo>
                    <a:cubicBezTo>
                      <a:pt x="5341" y="13333"/>
                      <a:pt x="5652" y="12959"/>
                      <a:pt x="5963" y="12399"/>
                    </a:cubicBezTo>
                    <a:cubicBezTo>
                      <a:pt x="8391" y="9225"/>
                      <a:pt x="7581" y="8541"/>
                      <a:pt x="9510" y="3500"/>
                    </a:cubicBezTo>
                    <a:cubicBezTo>
                      <a:pt x="10133" y="2255"/>
                      <a:pt x="9573" y="886"/>
                      <a:pt x="8453" y="202"/>
                    </a:cubicBezTo>
                    <a:cubicBezTo>
                      <a:pt x="7270" y="-296"/>
                      <a:pt x="5839" y="139"/>
                      <a:pt x="5217" y="1384"/>
                    </a:cubicBezTo>
                    <a:cubicBezTo>
                      <a:pt x="2416" y="5927"/>
                      <a:pt x="1483" y="5678"/>
                      <a:pt x="175" y="9412"/>
                    </a:cubicBezTo>
                    <a:cubicBezTo>
                      <a:pt x="52" y="9972"/>
                      <a:pt x="-73" y="10532"/>
                      <a:pt x="52" y="11279"/>
                    </a:cubicBezTo>
                    <a:cubicBezTo>
                      <a:pt x="549" y="12648"/>
                      <a:pt x="175" y="11466"/>
                      <a:pt x="1234" y="12710"/>
                    </a:cubicBezTo>
                    <a:cubicBezTo>
                      <a:pt x="1047" y="13021"/>
                      <a:pt x="1234" y="13582"/>
                      <a:pt x="1545" y="13830"/>
                    </a:cubicBezTo>
                    <a:cubicBezTo>
                      <a:pt x="2043" y="14017"/>
                      <a:pt x="2540" y="13955"/>
                      <a:pt x="2727" y="134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2" name="Google Shape;1317;p31"/>
              <p:cNvSpPr/>
              <p:nvPr/>
            </p:nvSpPr>
            <p:spPr>
              <a:xfrm rot="2468728">
                <a:off x="-5152911" y="2699163"/>
                <a:ext cx="4356" cy="17734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17747" extrusionOk="0">
                    <a:moveTo>
                      <a:pt x="3737" y="16806"/>
                    </a:moveTo>
                    <a:cubicBezTo>
                      <a:pt x="4049" y="13881"/>
                      <a:pt x="4359" y="12139"/>
                      <a:pt x="4359" y="10645"/>
                    </a:cubicBezTo>
                    <a:cubicBezTo>
                      <a:pt x="4359" y="8094"/>
                      <a:pt x="3986" y="6600"/>
                      <a:pt x="3613" y="1746"/>
                    </a:cubicBezTo>
                    <a:cubicBezTo>
                      <a:pt x="3550" y="750"/>
                      <a:pt x="2741" y="-59"/>
                      <a:pt x="1746" y="3"/>
                    </a:cubicBezTo>
                    <a:cubicBezTo>
                      <a:pt x="750" y="66"/>
                      <a:pt x="-59" y="875"/>
                      <a:pt x="3" y="1870"/>
                    </a:cubicBezTo>
                    <a:cubicBezTo>
                      <a:pt x="253" y="6849"/>
                      <a:pt x="3" y="8342"/>
                      <a:pt x="439" y="11081"/>
                    </a:cubicBezTo>
                    <a:cubicBezTo>
                      <a:pt x="688" y="12512"/>
                      <a:pt x="1372" y="14192"/>
                      <a:pt x="2181" y="16993"/>
                    </a:cubicBezTo>
                    <a:cubicBezTo>
                      <a:pt x="2306" y="17491"/>
                      <a:pt x="2680" y="17802"/>
                      <a:pt x="3115" y="17740"/>
                    </a:cubicBezTo>
                    <a:cubicBezTo>
                      <a:pt x="3675" y="17740"/>
                      <a:pt x="3986" y="17304"/>
                      <a:pt x="3862" y="168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1318;p31"/>
              <p:cNvSpPr/>
              <p:nvPr/>
            </p:nvSpPr>
            <p:spPr>
              <a:xfrm rot="2468728">
                <a:off x="-5302505" y="2835000"/>
                <a:ext cx="5371" cy="17670"/>
              </a:xfrm>
              <a:custGeom>
                <a:avLst/>
                <a:gdLst/>
                <a:ahLst/>
                <a:cxnLst/>
                <a:rect l="l" t="t" r="r" b="b"/>
                <a:pathLst>
                  <a:path w="5375" h="17683" extrusionOk="0">
                    <a:moveTo>
                      <a:pt x="1873" y="17053"/>
                    </a:moveTo>
                    <a:cubicBezTo>
                      <a:pt x="2745" y="15000"/>
                      <a:pt x="3802" y="13257"/>
                      <a:pt x="4300" y="11141"/>
                    </a:cubicBezTo>
                    <a:cubicBezTo>
                      <a:pt x="4985" y="8030"/>
                      <a:pt x="4985" y="4918"/>
                      <a:pt x="5358" y="1744"/>
                    </a:cubicBezTo>
                    <a:cubicBezTo>
                      <a:pt x="5482" y="998"/>
                      <a:pt x="4923" y="126"/>
                      <a:pt x="4114" y="64"/>
                    </a:cubicBezTo>
                    <a:cubicBezTo>
                      <a:pt x="3304" y="-185"/>
                      <a:pt x="2558" y="313"/>
                      <a:pt x="2371" y="1184"/>
                    </a:cubicBezTo>
                    <a:cubicBezTo>
                      <a:pt x="1562" y="4234"/>
                      <a:pt x="504" y="7221"/>
                      <a:pt x="68" y="10332"/>
                    </a:cubicBezTo>
                    <a:cubicBezTo>
                      <a:pt x="-119" y="12448"/>
                      <a:pt x="131" y="14440"/>
                      <a:pt x="193" y="16618"/>
                    </a:cubicBezTo>
                    <a:cubicBezTo>
                      <a:pt x="193" y="17116"/>
                      <a:pt x="442" y="17614"/>
                      <a:pt x="877" y="17676"/>
                    </a:cubicBezTo>
                    <a:cubicBezTo>
                      <a:pt x="1313" y="17738"/>
                      <a:pt x="1749" y="17427"/>
                      <a:pt x="1749" y="1692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1319;p31"/>
              <p:cNvSpPr/>
              <p:nvPr/>
            </p:nvSpPr>
            <p:spPr>
              <a:xfrm rot="2468728">
                <a:off x="-5453797" y="2822919"/>
                <a:ext cx="5446" cy="10103"/>
              </a:xfrm>
              <a:custGeom>
                <a:avLst/>
                <a:gdLst/>
                <a:ahLst/>
                <a:cxnLst/>
                <a:rect l="l" t="t" r="r" b="b"/>
                <a:pathLst>
                  <a:path w="5450" h="10110" extrusionOk="0">
                    <a:moveTo>
                      <a:pt x="2925" y="9239"/>
                    </a:moveTo>
                    <a:cubicBezTo>
                      <a:pt x="4356" y="7310"/>
                      <a:pt x="4917" y="6999"/>
                      <a:pt x="5290" y="6127"/>
                    </a:cubicBezTo>
                    <a:cubicBezTo>
                      <a:pt x="5601" y="5256"/>
                      <a:pt x="5352" y="4447"/>
                      <a:pt x="5414" y="2456"/>
                    </a:cubicBezTo>
                    <a:cubicBezTo>
                      <a:pt x="5539" y="1336"/>
                      <a:pt x="4730" y="215"/>
                      <a:pt x="3671" y="29"/>
                    </a:cubicBezTo>
                    <a:cubicBezTo>
                      <a:pt x="2489" y="-158"/>
                      <a:pt x="1307" y="589"/>
                      <a:pt x="1244" y="1771"/>
                    </a:cubicBezTo>
                    <a:cubicBezTo>
                      <a:pt x="560" y="3638"/>
                      <a:pt x="0" y="4260"/>
                      <a:pt x="0" y="5194"/>
                    </a:cubicBezTo>
                    <a:cubicBezTo>
                      <a:pt x="0" y="6252"/>
                      <a:pt x="435" y="6812"/>
                      <a:pt x="1244" y="9052"/>
                    </a:cubicBezTo>
                    <a:cubicBezTo>
                      <a:pt x="1244" y="9550"/>
                      <a:pt x="1494" y="9923"/>
                      <a:pt x="1930" y="10110"/>
                    </a:cubicBezTo>
                    <a:cubicBezTo>
                      <a:pt x="2427" y="10110"/>
                      <a:pt x="2862" y="9799"/>
                      <a:pt x="2925" y="93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1320;p31"/>
              <p:cNvSpPr/>
              <p:nvPr/>
            </p:nvSpPr>
            <p:spPr>
              <a:xfrm rot="2468728">
                <a:off x="-5440162" y="2717975"/>
                <a:ext cx="8778" cy="25769"/>
              </a:xfrm>
              <a:custGeom>
                <a:avLst/>
                <a:gdLst/>
                <a:ahLst/>
                <a:cxnLst/>
                <a:rect l="l" t="t" r="r" b="b"/>
                <a:pathLst>
                  <a:path w="8784" h="25788" extrusionOk="0">
                    <a:moveTo>
                      <a:pt x="2928" y="25167"/>
                    </a:moveTo>
                    <a:cubicBezTo>
                      <a:pt x="4110" y="23300"/>
                      <a:pt x="4981" y="22242"/>
                      <a:pt x="5479" y="20810"/>
                    </a:cubicBezTo>
                    <a:cubicBezTo>
                      <a:pt x="7781" y="14152"/>
                      <a:pt x="6350" y="12782"/>
                      <a:pt x="8715" y="3261"/>
                    </a:cubicBezTo>
                    <a:cubicBezTo>
                      <a:pt x="9026" y="1829"/>
                      <a:pt x="8280" y="336"/>
                      <a:pt x="6848" y="87"/>
                    </a:cubicBezTo>
                    <a:cubicBezTo>
                      <a:pt x="5479" y="-286"/>
                      <a:pt x="4110" y="585"/>
                      <a:pt x="3737" y="1892"/>
                    </a:cubicBezTo>
                    <a:cubicBezTo>
                      <a:pt x="1185" y="10729"/>
                      <a:pt x="-59" y="12471"/>
                      <a:pt x="2" y="17761"/>
                    </a:cubicBezTo>
                    <a:cubicBezTo>
                      <a:pt x="127" y="19752"/>
                      <a:pt x="750" y="21619"/>
                      <a:pt x="1372" y="24855"/>
                    </a:cubicBezTo>
                    <a:cubicBezTo>
                      <a:pt x="1372" y="25353"/>
                      <a:pt x="1558" y="25789"/>
                      <a:pt x="1994" y="25789"/>
                    </a:cubicBezTo>
                    <a:cubicBezTo>
                      <a:pt x="2429" y="25789"/>
                      <a:pt x="2865" y="25540"/>
                      <a:pt x="2928" y="2516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8" name="Google Shape;1321;p31"/>
            <p:cNvSpPr/>
            <p:nvPr/>
          </p:nvSpPr>
          <p:spPr>
            <a:xfrm rot="2468728">
              <a:off x="-5511495" y="2794088"/>
              <a:ext cx="184516" cy="423043"/>
            </a:xfrm>
            <a:custGeom>
              <a:avLst/>
              <a:gdLst/>
              <a:ahLst/>
              <a:cxnLst/>
              <a:rect l="l" t="t" r="r" b="b"/>
              <a:pathLst>
                <a:path w="184649" h="423347" extrusionOk="0">
                  <a:moveTo>
                    <a:pt x="1431" y="423123"/>
                  </a:moveTo>
                  <a:cubicBezTo>
                    <a:pt x="3299" y="422501"/>
                    <a:pt x="5103" y="422003"/>
                    <a:pt x="6908" y="421132"/>
                  </a:cubicBezTo>
                  <a:cubicBezTo>
                    <a:pt x="10828" y="419203"/>
                    <a:pt x="14376" y="416278"/>
                    <a:pt x="17985" y="413664"/>
                  </a:cubicBezTo>
                  <a:cubicBezTo>
                    <a:pt x="58809" y="383170"/>
                    <a:pt x="90299" y="332389"/>
                    <a:pt x="114881" y="275135"/>
                  </a:cubicBezTo>
                  <a:cubicBezTo>
                    <a:pt x="140956" y="214210"/>
                    <a:pt x="159315" y="145692"/>
                    <a:pt x="171139" y="85202"/>
                  </a:cubicBezTo>
                  <a:cubicBezTo>
                    <a:pt x="177113" y="54521"/>
                    <a:pt x="181220" y="25832"/>
                    <a:pt x="184644" y="1437"/>
                  </a:cubicBezTo>
                  <a:cubicBezTo>
                    <a:pt x="184706" y="815"/>
                    <a:pt x="184270" y="255"/>
                    <a:pt x="183648" y="6"/>
                  </a:cubicBezTo>
                  <a:cubicBezTo>
                    <a:pt x="183025" y="-56"/>
                    <a:pt x="182465" y="379"/>
                    <a:pt x="182341" y="1126"/>
                  </a:cubicBezTo>
                  <a:cubicBezTo>
                    <a:pt x="178109" y="25272"/>
                    <a:pt x="172322" y="53588"/>
                    <a:pt x="165725" y="84019"/>
                  </a:cubicBezTo>
                  <a:cubicBezTo>
                    <a:pt x="152718" y="144011"/>
                    <a:pt x="135044" y="212093"/>
                    <a:pt x="109342" y="272708"/>
                  </a:cubicBezTo>
                  <a:cubicBezTo>
                    <a:pt x="85258" y="329152"/>
                    <a:pt x="54391" y="378814"/>
                    <a:pt x="14936" y="409806"/>
                  </a:cubicBezTo>
                  <a:cubicBezTo>
                    <a:pt x="11513" y="412482"/>
                    <a:pt x="7841" y="414722"/>
                    <a:pt x="4481" y="417522"/>
                  </a:cubicBezTo>
                  <a:cubicBezTo>
                    <a:pt x="2987" y="418767"/>
                    <a:pt x="1743" y="420198"/>
                    <a:pt x="498" y="421567"/>
                  </a:cubicBezTo>
                  <a:cubicBezTo>
                    <a:pt x="0" y="421816"/>
                    <a:pt x="-125" y="422377"/>
                    <a:pt x="125" y="422937"/>
                  </a:cubicBezTo>
                  <a:cubicBezTo>
                    <a:pt x="311" y="423372"/>
                    <a:pt x="996" y="423435"/>
                    <a:pt x="1431" y="4232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1322;p31"/>
            <p:cNvSpPr/>
            <p:nvPr/>
          </p:nvSpPr>
          <p:spPr>
            <a:xfrm rot="2468728">
              <a:off x="-5282421" y="3353752"/>
              <a:ext cx="750200" cy="152948"/>
            </a:xfrm>
            <a:custGeom>
              <a:avLst/>
              <a:gdLst/>
              <a:ahLst/>
              <a:cxnLst/>
              <a:rect l="l" t="t" r="r" b="b"/>
              <a:pathLst>
                <a:path w="750740" h="153058" extrusionOk="0">
                  <a:moveTo>
                    <a:pt x="467" y="1681"/>
                  </a:moveTo>
                  <a:cubicBezTo>
                    <a:pt x="2522" y="2926"/>
                    <a:pt x="4388" y="4295"/>
                    <a:pt x="6567" y="5291"/>
                  </a:cubicBezTo>
                  <a:cubicBezTo>
                    <a:pt x="11483" y="7469"/>
                    <a:pt x="16834" y="8589"/>
                    <a:pt x="21938" y="10207"/>
                  </a:cubicBezTo>
                  <a:cubicBezTo>
                    <a:pt x="87779" y="30308"/>
                    <a:pt x="154928" y="45555"/>
                    <a:pt x="222762" y="58998"/>
                  </a:cubicBezTo>
                  <a:cubicBezTo>
                    <a:pt x="310135" y="76360"/>
                    <a:pt x="398506" y="90176"/>
                    <a:pt x="486688" y="104427"/>
                  </a:cubicBezTo>
                  <a:cubicBezTo>
                    <a:pt x="574934" y="118740"/>
                    <a:pt x="663118" y="133241"/>
                    <a:pt x="749682" y="153030"/>
                  </a:cubicBezTo>
                  <a:cubicBezTo>
                    <a:pt x="750056" y="153155"/>
                    <a:pt x="750616" y="152844"/>
                    <a:pt x="750740" y="152470"/>
                  </a:cubicBezTo>
                  <a:cubicBezTo>
                    <a:pt x="750740" y="151972"/>
                    <a:pt x="750491" y="151599"/>
                    <a:pt x="750118" y="151537"/>
                  </a:cubicBezTo>
                  <a:cubicBezTo>
                    <a:pt x="663740" y="130502"/>
                    <a:pt x="575868" y="114198"/>
                    <a:pt x="487622" y="99200"/>
                  </a:cubicBezTo>
                  <a:cubicBezTo>
                    <a:pt x="399688" y="84202"/>
                    <a:pt x="311381" y="70262"/>
                    <a:pt x="224131" y="52836"/>
                  </a:cubicBezTo>
                  <a:cubicBezTo>
                    <a:pt x="156609" y="39519"/>
                    <a:pt x="89647" y="23836"/>
                    <a:pt x="23618" y="4918"/>
                  </a:cubicBezTo>
                  <a:cubicBezTo>
                    <a:pt x="18453" y="3362"/>
                    <a:pt x="13412" y="1370"/>
                    <a:pt x="8184" y="499"/>
                  </a:cubicBezTo>
                  <a:cubicBezTo>
                    <a:pt x="5758" y="126"/>
                    <a:pt x="3579" y="126"/>
                    <a:pt x="1152" y="64"/>
                  </a:cubicBezTo>
                  <a:cubicBezTo>
                    <a:pt x="654" y="-123"/>
                    <a:pt x="157" y="126"/>
                    <a:pt x="32" y="499"/>
                  </a:cubicBezTo>
                  <a:cubicBezTo>
                    <a:pt x="-93" y="1059"/>
                    <a:pt x="157" y="1557"/>
                    <a:pt x="592" y="16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1323;p31"/>
            <p:cNvSpPr/>
            <p:nvPr/>
          </p:nvSpPr>
          <p:spPr>
            <a:xfrm rot="2468728">
              <a:off x="-5071506" y="3477387"/>
              <a:ext cx="362554" cy="64862"/>
            </a:xfrm>
            <a:custGeom>
              <a:avLst/>
              <a:gdLst/>
              <a:ahLst/>
              <a:cxnLst/>
              <a:rect l="l" t="t" r="r" b="b"/>
              <a:pathLst>
                <a:path w="362815" h="64909" extrusionOk="0">
                  <a:moveTo>
                    <a:pt x="809" y="1742"/>
                  </a:moveTo>
                  <a:cubicBezTo>
                    <a:pt x="12758" y="3983"/>
                    <a:pt x="24581" y="6597"/>
                    <a:pt x="36655" y="8588"/>
                  </a:cubicBezTo>
                  <a:cubicBezTo>
                    <a:pt x="84449" y="16927"/>
                    <a:pt x="132493" y="24084"/>
                    <a:pt x="180536" y="32361"/>
                  </a:cubicBezTo>
                  <a:cubicBezTo>
                    <a:pt x="240528" y="42816"/>
                    <a:pt x="300395" y="53395"/>
                    <a:pt x="359951" y="64846"/>
                  </a:cubicBezTo>
                  <a:cubicBezTo>
                    <a:pt x="361259" y="65157"/>
                    <a:pt x="362441" y="64286"/>
                    <a:pt x="362752" y="62979"/>
                  </a:cubicBezTo>
                  <a:cubicBezTo>
                    <a:pt x="363063" y="61548"/>
                    <a:pt x="362192" y="60303"/>
                    <a:pt x="360823" y="60116"/>
                  </a:cubicBezTo>
                  <a:cubicBezTo>
                    <a:pt x="289629" y="45616"/>
                    <a:pt x="217751" y="31365"/>
                    <a:pt x="145686" y="19354"/>
                  </a:cubicBezTo>
                  <a:cubicBezTo>
                    <a:pt x="107288" y="13007"/>
                    <a:pt x="68767" y="6410"/>
                    <a:pt x="30245" y="2240"/>
                  </a:cubicBezTo>
                  <a:cubicBezTo>
                    <a:pt x="20475" y="1182"/>
                    <a:pt x="10828" y="684"/>
                    <a:pt x="996" y="0"/>
                  </a:cubicBezTo>
                  <a:cubicBezTo>
                    <a:pt x="498" y="0"/>
                    <a:pt x="187" y="249"/>
                    <a:pt x="0" y="809"/>
                  </a:cubicBezTo>
                  <a:cubicBezTo>
                    <a:pt x="0" y="1307"/>
                    <a:pt x="311" y="1742"/>
                    <a:pt x="809" y="18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1324;p31"/>
            <p:cNvSpPr/>
            <p:nvPr/>
          </p:nvSpPr>
          <p:spPr>
            <a:xfrm>
              <a:off x="-4220368" y="3326466"/>
              <a:ext cx="403887" cy="404012"/>
            </a:xfrm>
            <a:custGeom>
              <a:avLst/>
              <a:gdLst/>
              <a:ahLst/>
              <a:cxnLst/>
              <a:rect l="l" t="t" r="r" b="b"/>
              <a:pathLst>
                <a:path w="403887" h="404012" extrusionOk="0">
                  <a:moveTo>
                    <a:pt x="184145" y="135542"/>
                  </a:moveTo>
                  <a:cubicBezTo>
                    <a:pt x="184145" y="60739"/>
                    <a:pt x="192049" y="0"/>
                    <a:pt x="201944" y="0"/>
                  </a:cubicBezTo>
                  <a:cubicBezTo>
                    <a:pt x="211839" y="0"/>
                    <a:pt x="219743" y="60676"/>
                    <a:pt x="219743" y="135542"/>
                  </a:cubicBezTo>
                  <a:cubicBezTo>
                    <a:pt x="257082" y="70820"/>
                    <a:pt x="294359" y="22217"/>
                    <a:pt x="302823" y="27133"/>
                  </a:cubicBezTo>
                  <a:cubicBezTo>
                    <a:pt x="311348" y="31987"/>
                    <a:pt x="287887" y="88619"/>
                    <a:pt x="250547" y="153340"/>
                  </a:cubicBezTo>
                  <a:cubicBezTo>
                    <a:pt x="315394" y="116001"/>
                    <a:pt x="371963" y="92539"/>
                    <a:pt x="376879" y="101065"/>
                  </a:cubicBezTo>
                  <a:cubicBezTo>
                    <a:pt x="381733" y="109591"/>
                    <a:pt x="333192" y="146806"/>
                    <a:pt x="268346" y="184145"/>
                  </a:cubicBezTo>
                  <a:cubicBezTo>
                    <a:pt x="343149" y="184145"/>
                    <a:pt x="403888" y="192173"/>
                    <a:pt x="403888" y="201944"/>
                  </a:cubicBezTo>
                  <a:cubicBezTo>
                    <a:pt x="403888" y="211714"/>
                    <a:pt x="343211" y="219742"/>
                    <a:pt x="268346" y="219742"/>
                  </a:cubicBezTo>
                  <a:cubicBezTo>
                    <a:pt x="333192" y="257206"/>
                    <a:pt x="381670" y="294483"/>
                    <a:pt x="376879" y="302947"/>
                  </a:cubicBezTo>
                  <a:cubicBezTo>
                    <a:pt x="371963" y="311473"/>
                    <a:pt x="315394" y="288011"/>
                    <a:pt x="250547" y="250672"/>
                  </a:cubicBezTo>
                  <a:cubicBezTo>
                    <a:pt x="287887" y="315393"/>
                    <a:pt x="311348" y="371963"/>
                    <a:pt x="302823" y="376879"/>
                  </a:cubicBezTo>
                  <a:cubicBezTo>
                    <a:pt x="294297" y="381795"/>
                    <a:pt x="257082" y="333192"/>
                    <a:pt x="219743" y="268470"/>
                  </a:cubicBezTo>
                  <a:cubicBezTo>
                    <a:pt x="219743" y="343211"/>
                    <a:pt x="211714" y="404012"/>
                    <a:pt x="201944" y="404012"/>
                  </a:cubicBezTo>
                  <a:cubicBezTo>
                    <a:pt x="192173" y="404012"/>
                    <a:pt x="184145" y="343211"/>
                    <a:pt x="184145" y="268470"/>
                  </a:cubicBezTo>
                  <a:cubicBezTo>
                    <a:pt x="146806" y="333192"/>
                    <a:pt x="109404" y="381795"/>
                    <a:pt x="100941" y="376879"/>
                  </a:cubicBezTo>
                  <a:cubicBezTo>
                    <a:pt x="92415" y="371963"/>
                    <a:pt x="115877" y="315393"/>
                    <a:pt x="153341" y="250672"/>
                  </a:cubicBezTo>
                  <a:cubicBezTo>
                    <a:pt x="88494" y="288011"/>
                    <a:pt x="31925" y="311473"/>
                    <a:pt x="27009" y="302947"/>
                  </a:cubicBezTo>
                  <a:cubicBezTo>
                    <a:pt x="22093" y="294421"/>
                    <a:pt x="70696" y="257206"/>
                    <a:pt x="135542" y="219742"/>
                  </a:cubicBezTo>
                  <a:cubicBezTo>
                    <a:pt x="60739" y="219742"/>
                    <a:pt x="0" y="211839"/>
                    <a:pt x="0" y="201944"/>
                  </a:cubicBezTo>
                  <a:cubicBezTo>
                    <a:pt x="0" y="192049"/>
                    <a:pt x="60677" y="184145"/>
                    <a:pt x="135542" y="184145"/>
                  </a:cubicBezTo>
                  <a:cubicBezTo>
                    <a:pt x="70696" y="146806"/>
                    <a:pt x="22093" y="109529"/>
                    <a:pt x="27009" y="101065"/>
                  </a:cubicBezTo>
                  <a:cubicBezTo>
                    <a:pt x="31925" y="92539"/>
                    <a:pt x="88494" y="116001"/>
                    <a:pt x="153341" y="153340"/>
                  </a:cubicBezTo>
                  <a:cubicBezTo>
                    <a:pt x="115877" y="88619"/>
                    <a:pt x="92415" y="31987"/>
                    <a:pt x="100941" y="27133"/>
                  </a:cubicBezTo>
                  <a:cubicBezTo>
                    <a:pt x="109466" y="22217"/>
                    <a:pt x="146806" y="70820"/>
                    <a:pt x="184145" y="1355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1325;p31"/>
            <p:cNvSpPr/>
            <p:nvPr/>
          </p:nvSpPr>
          <p:spPr>
            <a:xfrm>
              <a:off x="-3778981" y="3326466"/>
              <a:ext cx="403887" cy="404012"/>
            </a:xfrm>
            <a:custGeom>
              <a:avLst/>
              <a:gdLst/>
              <a:ahLst/>
              <a:cxnLst/>
              <a:rect l="l" t="t" r="r" b="b"/>
              <a:pathLst>
                <a:path w="403887" h="404012" extrusionOk="0">
                  <a:moveTo>
                    <a:pt x="184145" y="135542"/>
                  </a:moveTo>
                  <a:cubicBezTo>
                    <a:pt x="184145" y="60739"/>
                    <a:pt x="192049" y="0"/>
                    <a:pt x="201944" y="0"/>
                  </a:cubicBezTo>
                  <a:cubicBezTo>
                    <a:pt x="211839" y="0"/>
                    <a:pt x="219743" y="60676"/>
                    <a:pt x="219743" y="135542"/>
                  </a:cubicBezTo>
                  <a:cubicBezTo>
                    <a:pt x="257082" y="70820"/>
                    <a:pt x="294359" y="22217"/>
                    <a:pt x="302823" y="27133"/>
                  </a:cubicBezTo>
                  <a:cubicBezTo>
                    <a:pt x="311348" y="31987"/>
                    <a:pt x="287887" y="88619"/>
                    <a:pt x="250547" y="153340"/>
                  </a:cubicBezTo>
                  <a:cubicBezTo>
                    <a:pt x="315394" y="116001"/>
                    <a:pt x="371963" y="92539"/>
                    <a:pt x="376879" y="101065"/>
                  </a:cubicBezTo>
                  <a:cubicBezTo>
                    <a:pt x="381733" y="109591"/>
                    <a:pt x="333192" y="146806"/>
                    <a:pt x="268346" y="184145"/>
                  </a:cubicBezTo>
                  <a:cubicBezTo>
                    <a:pt x="343149" y="184145"/>
                    <a:pt x="403888" y="192173"/>
                    <a:pt x="403888" y="201944"/>
                  </a:cubicBezTo>
                  <a:cubicBezTo>
                    <a:pt x="403888" y="211714"/>
                    <a:pt x="343211" y="219742"/>
                    <a:pt x="268346" y="219742"/>
                  </a:cubicBezTo>
                  <a:cubicBezTo>
                    <a:pt x="333192" y="257206"/>
                    <a:pt x="381670" y="294483"/>
                    <a:pt x="376879" y="302947"/>
                  </a:cubicBezTo>
                  <a:cubicBezTo>
                    <a:pt x="371963" y="311473"/>
                    <a:pt x="315394" y="288011"/>
                    <a:pt x="250547" y="250672"/>
                  </a:cubicBezTo>
                  <a:cubicBezTo>
                    <a:pt x="287887" y="315393"/>
                    <a:pt x="311348" y="371963"/>
                    <a:pt x="302823" y="376879"/>
                  </a:cubicBezTo>
                  <a:cubicBezTo>
                    <a:pt x="294297" y="381795"/>
                    <a:pt x="257082" y="333192"/>
                    <a:pt x="219743" y="268470"/>
                  </a:cubicBezTo>
                  <a:cubicBezTo>
                    <a:pt x="219743" y="343211"/>
                    <a:pt x="211714" y="404012"/>
                    <a:pt x="201944" y="404012"/>
                  </a:cubicBezTo>
                  <a:cubicBezTo>
                    <a:pt x="192173" y="404012"/>
                    <a:pt x="184145" y="343211"/>
                    <a:pt x="184145" y="268470"/>
                  </a:cubicBezTo>
                  <a:cubicBezTo>
                    <a:pt x="146806" y="333192"/>
                    <a:pt x="109404" y="381795"/>
                    <a:pt x="100941" y="376879"/>
                  </a:cubicBezTo>
                  <a:cubicBezTo>
                    <a:pt x="92415" y="371963"/>
                    <a:pt x="115877" y="315393"/>
                    <a:pt x="153341" y="250672"/>
                  </a:cubicBezTo>
                  <a:cubicBezTo>
                    <a:pt x="88494" y="288011"/>
                    <a:pt x="31925" y="311473"/>
                    <a:pt x="27009" y="302947"/>
                  </a:cubicBezTo>
                  <a:cubicBezTo>
                    <a:pt x="22093" y="294421"/>
                    <a:pt x="70696" y="257206"/>
                    <a:pt x="135542" y="219742"/>
                  </a:cubicBezTo>
                  <a:cubicBezTo>
                    <a:pt x="60739" y="219742"/>
                    <a:pt x="0" y="211839"/>
                    <a:pt x="0" y="201944"/>
                  </a:cubicBezTo>
                  <a:cubicBezTo>
                    <a:pt x="0" y="192049"/>
                    <a:pt x="60677" y="184145"/>
                    <a:pt x="135542" y="184145"/>
                  </a:cubicBezTo>
                  <a:cubicBezTo>
                    <a:pt x="70696" y="146806"/>
                    <a:pt x="22093" y="109529"/>
                    <a:pt x="27009" y="101065"/>
                  </a:cubicBezTo>
                  <a:cubicBezTo>
                    <a:pt x="31925" y="92539"/>
                    <a:pt x="88494" y="116001"/>
                    <a:pt x="153341" y="153340"/>
                  </a:cubicBezTo>
                  <a:cubicBezTo>
                    <a:pt x="115877" y="88619"/>
                    <a:pt x="92415" y="31987"/>
                    <a:pt x="100941" y="27133"/>
                  </a:cubicBezTo>
                  <a:cubicBezTo>
                    <a:pt x="109466" y="22217"/>
                    <a:pt x="146806" y="70820"/>
                    <a:pt x="184145" y="1355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1" name="Google Shape;2417;p47"/>
          <p:cNvGrpSpPr/>
          <p:nvPr/>
        </p:nvGrpSpPr>
        <p:grpSpPr>
          <a:xfrm>
            <a:off x="4028644" y="3881930"/>
            <a:ext cx="922902" cy="989864"/>
            <a:chOff x="6610508" y="654185"/>
            <a:chExt cx="274518" cy="294427"/>
          </a:xfrm>
        </p:grpSpPr>
        <p:grpSp>
          <p:nvGrpSpPr>
            <p:cNvPr id="622" name="Google Shape;2418;p47"/>
            <p:cNvGrpSpPr/>
            <p:nvPr/>
          </p:nvGrpSpPr>
          <p:grpSpPr>
            <a:xfrm>
              <a:off x="6635140" y="795061"/>
              <a:ext cx="206504" cy="153551"/>
              <a:chOff x="6635140" y="795061"/>
              <a:chExt cx="206504" cy="153551"/>
            </a:xfrm>
          </p:grpSpPr>
          <p:sp>
            <p:nvSpPr>
              <p:cNvPr id="636" name="Google Shape;2419;p47"/>
              <p:cNvSpPr/>
              <p:nvPr/>
            </p:nvSpPr>
            <p:spPr>
              <a:xfrm>
                <a:off x="6635140" y="832809"/>
                <a:ext cx="206504" cy="115803"/>
              </a:xfrm>
              <a:custGeom>
                <a:avLst/>
                <a:gdLst/>
                <a:ahLst/>
                <a:cxnLst/>
                <a:rect l="l" t="t" r="r" b="b"/>
                <a:pathLst>
                  <a:path w="206504" h="115803" extrusionOk="0">
                    <a:moveTo>
                      <a:pt x="190960" y="6438"/>
                    </a:moveTo>
                    <a:cubicBezTo>
                      <a:pt x="187488" y="6539"/>
                      <a:pt x="184178" y="3814"/>
                      <a:pt x="183573" y="404"/>
                    </a:cubicBezTo>
                    <a:cubicBezTo>
                      <a:pt x="181777" y="4602"/>
                      <a:pt x="177357" y="7548"/>
                      <a:pt x="172775" y="7589"/>
                    </a:cubicBezTo>
                    <a:cubicBezTo>
                      <a:pt x="168194" y="7629"/>
                      <a:pt x="163734" y="4783"/>
                      <a:pt x="161837" y="626"/>
                    </a:cubicBezTo>
                    <a:cubicBezTo>
                      <a:pt x="157316" y="8517"/>
                      <a:pt x="143733" y="8396"/>
                      <a:pt x="139373" y="424"/>
                    </a:cubicBezTo>
                    <a:cubicBezTo>
                      <a:pt x="139272" y="3835"/>
                      <a:pt x="136568" y="7003"/>
                      <a:pt x="133197" y="7629"/>
                    </a:cubicBezTo>
                    <a:cubicBezTo>
                      <a:pt x="129827" y="8255"/>
                      <a:pt x="126174" y="6257"/>
                      <a:pt x="124862" y="3088"/>
                    </a:cubicBezTo>
                    <a:cubicBezTo>
                      <a:pt x="124580" y="6701"/>
                      <a:pt x="121451" y="9869"/>
                      <a:pt x="117839" y="10212"/>
                    </a:cubicBezTo>
                    <a:cubicBezTo>
                      <a:pt x="114226" y="10535"/>
                      <a:pt x="110573" y="7972"/>
                      <a:pt x="109645" y="4480"/>
                    </a:cubicBezTo>
                    <a:cubicBezTo>
                      <a:pt x="108010" y="10717"/>
                      <a:pt x="97798" y="12009"/>
                      <a:pt x="94669" y="6378"/>
                    </a:cubicBezTo>
                    <a:cubicBezTo>
                      <a:pt x="90714" y="12937"/>
                      <a:pt x="79250" y="12473"/>
                      <a:pt x="75839" y="5611"/>
                    </a:cubicBezTo>
                    <a:cubicBezTo>
                      <a:pt x="72529" y="11201"/>
                      <a:pt x="63407" y="11948"/>
                      <a:pt x="59229" y="6963"/>
                    </a:cubicBezTo>
                    <a:cubicBezTo>
                      <a:pt x="54304" y="11464"/>
                      <a:pt x="45666" y="10959"/>
                      <a:pt x="41287" y="5934"/>
                    </a:cubicBezTo>
                    <a:cubicBezTo>
                      <a:pt x="35232" y="11887"/>
                      <a:pt x="23688" y="10434"/>
                      <a:pt x="19288" y="3169"/>
                    </a:cubicBezTo>
                    <a:cubicBezTo>
                      <a:pt x="17653" y="7205"/>
                      <a:pt x="11598" y="8517"/>
                      <a:pt x="8450" y="5510"/>
                    </a:cubicBezTo>
                    <a:cubicBezTo>
                      <a:pt x="8228" y="5288"/>
                      <a:pt x="8066" y="5025"/>
                      <a:pt x="7885" y="4783"/>
                    </a:cubicBezTo>
                    <a:cubicBezTo>
                      <a:pt x="5524" y="10293"/>
                      <a:pt x="3747" y="16106"/>
                      <a:pt x="2496" y="21858"/>
                    </a:cubicBezTo>
                    <a:cubicBezTo>
                      <a:pt x="-2025" y="42686"/>
                      <a:pt x="-1096" y="65896"/>
                      <a:pt x="11074" y="83394"/>
                    </a:cubicBezTo>
                    <a:cubicBezTo>
                      <a:pt x="18642" y="94272"/>
                      <a:pt x="30045" y="102123"/>
                      <a:pt x="42376" y="107007"/>
                    </a:cubicBezTo>
                    <a:cubicBezTo>
                      <a:pt x="54708" y="111892"/>
                      <a:pt x="67968" y="114011"/>
                      <a:pt x="81167" y="115040"/>
                    </a:cubicBezTo>
                    <a:cubicBezTo>
                      <a:pt x="98544" y="116392"/>
                      <a:pt x="116062" y="115948"/>
                      <a:pt x="133339" y="113708"/>
                    </a:cubicBezTo>
                    <a:cubicBezTo>
                      <a:pt x="145590" y="112114"/>
                      <a:pt x="158062" y="109510"/>
                      <a:pt x="168396" y="102729"/>
                    </a:cubicBezTo>
                    <a:cubicBezTo>
                      <a:pt x="176226" y="97602"/>
                      <a:pt x="182402" y="90357"/>
                      <a:pt x="188155" y="82970"/>
                    </a:cubicBezTo>
                    <a:cubicBezTo>
                      <a:pt x="193160" y="76552"/>
                      <a:pt x="197963" y="69892"/>
                      <a:pt x="201172" y="62424"/>
                    </a:cubicBezTo>
                    <a:cubicBezTo>
                      <a:pt x="204200" y="55381"/>
                      <a:pt x="205733" y="47772"/>
                      <a:pt x="206299" y="40123"/>
                    </a:cubicBezTo>
                    <a:cubicBezTo>
                      <a:pt x="207288" y="26540"/>
                      <a:pt x="204704" y="12352"/>
                      <a:pt x="198649" y="242"/>
                    </a:cubicBezTo>
                    <a:cubicBezTo>
                      <a:pt x="198447" y="161"/>
                      <a:pt x="198246" y="101"/>
                      <a:pt x="198044" y="0"/>
                    </a:cubicBezTo>
                    <a:cubicBezTo>
                      <a:pt x="197620" y="3431"/>
                      <a:pt x="194451" y="6337"/>
                      <a:pt x="191000" y="64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7" name="Google Shape;2420;p47"/>
              <p:cNvSpPr/>
              <p:nvPr/>
            </p:nvSpPr>
            <p:spPr>
              <a:xfrm>
                <a:off x="6643005" y="795061"/>
                <a:ext cx="190724" cy="48750"/>
              </a:xfrm>
              <a:custGeom>
                <a:avLst/>
                <a:gdLst/>
                <a:ahLst/>
                <a:cxnLst/>
                <a:rect l="l" t="t" r="r" b="b"/>
                <a:pathLst>
                  <a:path w="190724" h="48750" extrusionOk="0">
                    <a:moveTo>
                      <a:pt x="170138" y="14639"/>
                    </a:moveTo>
                    <a:cubicBezTo>
                      <a:pt x="160834" y="8766"/>
                      <a:pt x="149956" y="5900"/>
                      <a:pt x="139138" y="3882"/>
                    </a:cubicBezTo>
                    <a:cubicBezTo>
                      <a:pt x="108844" y="-1749"/>
                      <a:pt x="77420" y="-1245"/>
                      <a:pt x="47308" y="5335"/>
                    </a:cubicBezTo>
                    <a:cubicBezTo>
                      <a:pt x="38952" y="7171"/>
                      <a:pt x="31828" y="11450"/>
                      <a:pt x="22261" y="16455"/>
                    </a:cubicBezTo>
                    <a:cubicBezTo>
                      <a:pt x="11847" y="21884"/>
                      <a:pt x="4723" y="31572"/>
                      <a:pt x="0" y="42511"/>
                    </a:cubicBezTo>
                    <a:cubicBezTo>
                      <a:pt x="182" y="42753"/>
                      <a:pt x="343" y="43016"/>
                      <a:pt x="565" y="43238"/>
                    </a:cubicBezTo>
                    <a:cubicBezTo>
                      <a:pt x="3714" y="46245"/>
                      <a:pt x="9768" y="44933"/>
                      <a:pt x="11403" y="40896"/>
                    </a:cubicBezTo>
                    <a:cubicBezTo>
                      <a:pt x="15803" y="48162"/>
                      <a:pt x="27347" y="49595"/>
                      <a:pt x="33402" y="43661"/>
                    </a:cubicBezTo>
                    <a:cubicBezTo>
                      <a:pt x="37782" y="48687"/>
                      <a:pt x="46399" y="49191"/>
                      <a:pt x="51344" y="44691"/>
                    </a:cubicBezTo>
                    <a:cubicBezTo>
                      <a:pt x="55502" y="49676"/>
                      <a:pt x="64644" y="48949"/>
                      <a:pt x="67954" y="43338"/>
                    </a:cubicBezTo>
                    <a:cubicBezTo>
                      <a:pt x="71365" y="50180"/>
                      <a:pt x="82829" y="50645"/>
                      <a:pt x="86785" y="44105"/>
                    </a:cubicBezTo>
                    <a:cubicBezTo>
                      <a:pt x="89913" y="49736"/>
                      <a:pt x="100125" y="48445"/>
                      <a:pt x="101760" y="42208"/>
                    </a:cubicBezTo>
                    <a:cubicBezTo>
                      <a:pt x="102688" y="45720"/>
                      <a:pt x="106341" y="48263"/>
                      <a:pt x="109954" y="47940"/>
                    </a:cubicBezTo>
                    <a:cubicBezTo>
                      <a:pt x="113567" y="47617"/>
                      <a:pt x="116695" y="44428"/>
                      <a:pt x="116977" y="40816"/>
                    </a:cubicBezTo>
                    <a:cubicBezTo>
                      <a:pt x="118289" y="43984"/>
                      <a:pt x="121942" y="45962"/>
                      <a:pt x="125313" y="45357"/>
                    </a:cubicBezTo>
                    <a:cubicBezTo>
                      <a:pt x="128683" y="44731"/>
                      <a:pt x="131388" y="41583"/>
                      <a:pt x="131489" y="38152"/>
                    </a:cubicBezTo>
                    <a:cubicBezTo>
                      <a:pt x="135868" y="46124"/>
                      <a:pt x="149431" y="46265"/>
                      <a:pt x="153952" y="38353"/>
                    </a:cubicBezTo>
                    <a:cubicBezTo>
                      <a:pt x="155849" y="42511"/>
                      <a:pt x="160329" y="45357"/>
                      <a:pt x="164891" y="45316"/>
                    </a:cubicBezTo>
                    <a:cubicBezTo>
                      <a:pt x="169472" y="45276"/>
                      <a:pt x="173872" y="42329"/>
                      <a:pt x="175688" y="38131"/>
                    </a:cubicBezTo>
                    <a:cubicBezTo>
                      <a:pt x="176294" y="41542"/>
                      <a:pt x="179624" y="44247"/>
                      <a:pt x="183075" y="44166"/>
                    </a:cubicBezTo>
                    <a:cubicBezTo>
                      <a:pt x="186546" y="44065"/>
                      <a:pt x="189715" y="41179"/>
                      <a:pt x="190119" y="37748"/>
                    </a:cubicBezTo>
                    <a:cubicBezTo>
                      <a:pt x="190321" y="37849"/>
                      <a:pt x="190522" y="37909"/>
                      <a:pt x="190724" y="37990"/>
                    </a:cubicBezTo>
                    <a:cubicBezTo>
                      <a:pt x="185981" y="28525"/>
                      <a:pt x="179099" y="20310"/>
                      <a:pt x="170098" y="1463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3" name="Google Shape;2421;p47"/>
            <p:cNvGrpSpPr/>
            <p:nvPr/>
          </p:nvGrpSpPr>
          <p:grpSpPr>
            <a:xfrm>
              <a:off x="6610508" y="654185"/>
              <a:ext cx="274518" cy="181778"/>
              <a:chOff x="6610508" y="654185"/>
              <a:chExt cx="274518" cy="181778"/>
            </a:xfrm>
          </p:grpSpPr>
          <p:grpSp>
            <p:nvGrpSpPr>
              <p:cNvPr id="629" name="Google Shape;2422;p47"/>
              <p:cNvGrpSpPr/>
              <p:nvPr/>
            </p:nvGrpSpPr>
            <p:grpSpPr>
              <a:xfrm>
                <a:off x="6610508" y="654185"/>
                <a:ext cx="274518" cy="181778"/>
                <a:chOff x="6610508" y="654185"/>
                <a:chExt cx="274518" cy="181778"/>
              </a:xfrm>
            </p:grpSpPr>
            <p:sp>
              <p:nvSpPr>
                <p:cNvPr id="634" name="Google Shape;2423;p47"/>
                <p:cNvSpPr/>
                <p:nvPr/>
              </p:nvSpPr>
              <p:spPr>
                <a:xfrm>
                  <a:off x="6610508" y="654185"/>
                  <a:ext cx="274518" cy="181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518" h="181778" extrusionOk="0">
                      <a:moveTo>
                        <a:pt x="147315" y="168351"/>
                      </a:moveTo>
                      <a:cubicBezTo>
                        <a:pt x="146689" y="170187"/>
                        <a:pt x="146729" y="172226"/>
                        <a:pt x="147436" y="174022"/>
                      </a:cubicBezTo>
                      <a:cubicBezTo>
                        <a:pt x="149757" y="173881"/>
                        <a:pt x="151331" y="171681"/>
                        <a:pt x="152542" y="169703"/>
                      </a:cubicBezTo>
                      <a:cubicBezTo>
                        <a:pt x="153934" y="167442"/>
                        <a:pt x="155327" y="165182"/>
                        <a:pt x="156720" y="162942"/>
                      </a:cubicBezTo>
                      <a:cubicBezTo>
                        <a:pt x="155932" y="167241"/>
                        <a:pt x="155367" y="171560"/>
                        <a:pt x="155045" y="175919"/>
                      </a:cubicBezTo>
                      <a:cubicBezTo>
                        <a:pt x="156114" y="176363"/>
                        <a:pt x="157245" y="175455"/>
                        <a:pt x="157971" y="174567"/>
                      </a:cubicBezTo>
                      <a:cubicBezTo>
                        <a:pt x="159545" y="172629"/>
                        <a:pt x="160716" y="170369"/>
                        <a:pt x="161402" y="167967"/>
                      </a:cubicBezTo>
                      <a:cubicBezTo>
                        <a:pt x="160534" y="170409"/>
                        <a:pt x="160191" y="173013"/>
                        <a:pt x="160373" y="175596"/>
                      </a:cubicBezTo>
                      <a:cubicBezTo>
                        <a:pt x="160433" y="176525"/>
                        <a:pt x="160777" y="177655"/>
                        <a:pt x="161685" y="177836"/>
                      </a:cubicBezTo>
                      <a:cubicBezTo>
                        <a:pt x="162451" y="177978"/>
                        <a:pt x="163138" y="177332"/>
                        <a:pt x="163622" y="176706"/>
                      </a:cubicBezTo>
                      <a:cubicBezTo>
                        <a:pt x="165721" y="173982"/>
                        <a:pt x="167194" y="170773"/>
                        <a:pt x="167881" y="167402"/>
                      </a:cubicBezTo>
                      <a:cubicBezTo>
                        <a:pt x="167033" y="169905"/>
                        <a:pt x="166972" y="172670"/>
                        <a:pt x="167679" y="175213"/>
                      </a:cubicBezTo>
                      <a:cubicBezTo>
                        <a:pt x="168022" y="176464"/>
                        <a:pt x="168708" y="177776"/>
                        <a:pt x="169939" y="178139"/>
                      </a:cubicBezTo>
                      <a:cubicBezTo>
                        <a:pt x="171352" y="178543"/>
                        <a:pt x="172765" y="177513"/>
                        <a:pt x="173693" y="176383"/>
                      </a:cubicBezTo>
                      <a:cubicBezTo>
                        <a:pt x="175389" y="174264"/>
                        <a:pt x="176297" y="171519"/>
                        <a:pt x="176176" y="168815"/>
                      </a:cubicBezTo>
                      <a:cubicBezTo>
                        <a:pt x="176801" y="169642"/>
                        <a:pt x="176741" y="170793"/>
                        <a:pt x="176923" y="171842"/>
                      </a:cubicBezTo>
                      <a:cubicBezTo>
                        <a:pt x="177104" y="172872"/>
                        <a:pt x="177851" y="174042"/>
                        <a:pt x="178880" y="173901"/>
                      </a:cubicBezTo>
                      <a:cubicBezTo>
                        <a:pt x="179930" y="173760"/>
                        <a:pt x="180313" y="172448"/>
                        <a:pt x="180434" y="171398"/>
                      </a:cubicBezTo>
                      <a:cubicBezTo>
                        <a:pt x="180858" y="167806"/>
                        <a:pt x="180939" y="164193"/>
                        <a:pt x="180717" y="160580"/>
                      </a:cubicBezTo>
                      <a:cubicBezTo>
                        <a:pt x="182957" y="163446"/>
                        <a:pt x="183663" y="167483"/>
                        <a:pt x="185076" y="171176"/>
                      </a:cubicBezTo>
                      <a:cubicBezTo>
                        <a:pt x="186489" y="174890"/>
                        <a:pt x="189032" y="178603"/>
                        <a:pt x="192887" y="179512"/>
                      </a:cubicBezTo>
                      <a:cubicBezTo>
                        <a:pt x="193795" y="179734"/>
                        <a:pt x="194804" y="179754"/>
                        <a:pt x="195652" y="179350"/>
                      </a:cubicBezTo>
                      <a:cubicBezTo>
                        <a:pt x="196883" y="178745"/>
                        <a:pt x="197488" y="177372"/>
                        <a:pt x="197912" y="176081"/>
                      </a:cubicBezTo>
                      <a:cubicBezTo>
                        <a:pt x="199123" y="172347"/>
                        <a:pt x="199507" y="168351"/>
                        <a:pt x="199022" y="164455"/>
                      </a:cubicBezTo>
                      <a:cubicBezTo>
                        <a:pt x="200435" y="167220"/>
                        <a:pt x="202070" y="169864"/>
                        <a:pt x="203906" y="172347"/>
                      </a:cubicBezTo>
                      <a:cubicBezTo>
                        <a:pt x="204734" y="173457"/>
                        <a:pt x="206389" y="174607"/>
                        <a:pt x="207297" y="173558"/>
                      </a:cubicBezTo>
                      <a:cubicBezTo>
                        <a:pt x="207822" y="172952"/>
                        <a:pt x="207620" y="172044"/>
                        <a:pt x="207398" y="171297"/>
                      </a:cubicBezTo>
                      <a:cubicBezTo>
                        <a:pt x="206913" y="169663"/>
                        <a:pt x="206429" y="168028"/>
                        <a:pt x="205945" y="166393"/>
                      </a:cubicBezTo>
                      <a:cubicBezTo>
                        <a:pt x="207620" y="169400"/>
                        <a:pt x="209315" y="172428"/>
                        <a:pt x="210990" y="175435"/>
                      </a:cubicBezTo>
                      <a:cubicBezTo>
                        <a:pt x="211495" y="176343"/>
                        <a:pt x="212222" y="177372"/>
                        <a:pt x="213271" y="177312"/>
                      </a:cubicBezTo>
                      <a:cubicBezTo>
                        <a:pt x="214301" y="173497"/>
                        <a:pt x="213271" y="169440"/>
                        <a:pt x="212242" y="165626"/>
                      </a:cubicBezTo>
                      <a:cubicBezTo>
                        <a:pt x="214058" y="168916"/>
                        <a:pt x="216258" y="171983"/>
                        <a:pt x="218761" y="174769"/>
                      </a:cubicBezTo>
                      <a:cubicBezTo>
                        <a:pt x="219911" y="170752"/>
                        <a:pt x="219729" y="166393"/>
                        <a:pt x="218256" y="162478"/>
                      </a:cubicBezTo>
                      <a:cubicBezTo>
                        <a:pt x="220638" y="163890"/>
                        <a:pt x="222656" y="164799"/>
                        <a:pt x="224775" y="165384"/>
                      </a:cubicBezTo>
                      <a:cubicBezTo>
                        <a:pt x="225764" y="165666"/>
                        <a:pt x="226814" y="165868"/>
                        <a:pt x="227843" y="165747"/>
                      </a:cubicBezTo>
                      <a:cubicBezTo>
                        <a:pt x="228872" y="165626"/>
                        <a:pt x="229902" y="165142"/>
                        <a:pt x="230467" y="164274"/>
                      </a:cubicBezTo>
                      <a:cubicBezTo>
                        <a:pt x="231254" y="163083"/>
                        <a:pt x="231011" y="161468"/>
                        <a:pt x="230446" y="160157"/>
                      </a:cubicBezTo>
                      <a:cubicBezTo>
                        <a:pt x="229861" y="158845"/>
                        <a:pt x="228993" y="157674"/>
                        <a:pt x="228509" y="156322"/>
                      </a:cubicBezTo>
                      <a:cubicBezTo>
                        <a:pt x="234563" y="158784"/>
                        <a:pt x="241123" y="159591"/>
                        <a:pt x="247521" y="158845"/>
                      </a:cubicBezTo>
                      <a:cubicBezTo>
                        <a:pt x="247864" y="158804"/>
                        <a:pt x="248227" y="158744"/>
                        <a:pt x="248429" y="158461"/>
                      </a:cubicBezTo>
                      <a:cubicBezTo>
                        <a:pt x="248752" y="158017"/>
                        <a:pt x="248388" y="157412"/>
                        <a:pt x="248025" y="157008"/>
                      </a:cubicBezTo>
                      <a:cubicBezTo>
                        <a:pt x="246370" y="155232"/>
                        <a:pt x="244170" y="153961"/>
                        <a:pt x="241789" y="153456"/>
                      </a:cubicBezTo>
                      <a:cubicBezTo>
                        <a:pt x="244796" y="154102"/>
                        <a:pt x="247945" y="154122"/>
                        <a:pt x="250972" y="153537"/>
                      </a:cubicBezTo>
                      <a:cubicBezTo>
                        <a:pt x="251335" y="153456"/>
                        <a:pt x="251739" y="153355"/>
                        <a:pt x="251961" y="153073"/>
                      </a:cubicBezTo>
                      <a:cubicBezTo>
                        <a:pt x="252284" y="152608"/>
                        <a:pt x="252021" y="151962"/>
                        <a:pt x="251718" y="151498"/>
                      </a:cubicBezTo>
                      <a:cubicBezTo>
                        <a:pt x="250568" y="149722"/>
                        <a:pt x="248853" y="148309"/>
                        <a:pt x="246875" y="147543"/>
                      </a:cubicBezTo>
                      <a:cubicBezTo>
                        <a:pt x="248994" y="147684"/>
                        <a:pt x="250952" y="148673"/>
                        <a:pt x="252990" y="149278"/>
                      </a:cubicBezTo>
                      <a:cubicBezTo>
                        <a:pt x="255029" y="149884"/>
                        <a:pt x="257430" y="150065"/>
                        <a:pt x="259105" y="148774"/>
                      </a:cubicBezTo>
                      <a:cubicBezTo>
                        <a:pt x="258782" y="147179"/>
                        <a:pt x="258177" y="145645"/>
                        <a:pt x="257289" y="144273"/>
                      </a:cubicBezTo>
                      <a:cubicBezTo>
                        <a:pt x="260780" y="145040"/>
                        <a:pt x="264474" y="145444"/>
                        <a:pt x="268127" y="145181"/>
                      </a:cubicBezTo>
                      <a:cubicBezTo>
                        <a:pt x="269459" y="145080"/>
                        <a:pt x="270811" y="144899"/>
                        <a:pt x="271961" y="144212"/>
                      </a:cubicBezTo>
                      <a:cubicBezTo>
                        <a:pt x="273112" y="143526"/>
                        <a:pt x="273980" y="142275"/>
                        <a:pt x="273859" y="140943"/>
                      </a:cubicBezTo>
                      <a:cubicBezTo>
                        <a:pt x="273738" y="139651"/>
                        <a:pt x="272668" y="138581"/>
                        <a:pt x="271457" y="138097"/>
                      </a:cubicBezTo>
                      <a:cubicBezTo>
                        <a:pt x="270246" y="137593"/>
                        <a:pt x="268914" y="137552"/>
                        <a:pt x="267602" y="137532"/>
                      </a:cubicBezTo>
                      <a:cubicBezTo>
                        <a:pt x="269298" y="137895"/>
                        <a:pt x="271094" y="137815"/>
                        <a:pt x="272769" y="137310"/>
                      </a:cubicBezTo>
                      <a:cubicBezTo>
                        <a:pt x="273374" y="137128"/>
                        <a:pt x="274020" y="136826"/>
                        <a:pt x="274323" y="136281"/>
                      </a:cubicBezTo>
                      <a:cubicBezTo>
                        <a:pt x="274727" y="135574"/>
                        <a:pt x="274444" y="134666"/>
                        <a:pt x="274020" y="133980"/>
                      </a:cubicBezTo>
                      <a:cubicBezTo>
                        <a:pt x="272527" y="131619"/>
                        <a:pt x="269519" y="130791"/>
                        <a:pt x="266775" y="130246"/>
                      </a:cubicBezTo>
                      <a:cubicBezTo>
                        <a:pt x="261063" y="129096"/>
                        <a:pt x="255271" y="128248"/>
                        <a:pt x="249458" y="127764"/>
                      </a:cubicBezTo>
                      <a:cubicBezTo>
                        <a:pt x="252950" y="128672"/>
                        <a:pt x="256724" y="128490"/>
                        <a:pt x="260115" y="127219"/>
                      </a:cubicBezTo>
                      <a:cubicBezTo>
                        <a:pt x="260518" y="127078"/>
                        <a:pt x="260922" y="126876"/>
                        <a:pt x="261124" y="126512"/>
                      </a:cubicBezTo>
                      <a:cubicBezTo>
                        <a:pt x="261446" y="125927"/>
                        <a:pt x="261063" y="125201"/>
                        <a:pt x="260619" y="124676"/>
                      </a:cubicBezTo>
                      <a:cubicBezTo>
                        <a:pt x="258863" y="122496"/>
                        <a:pt x="256259" y="121023"/>
                        <a:pt x="253495" y="120619"/>
                      </a:cubicBezTo>
                      <a:cubicBezTo>
                        <a:pt x="256724" y="120801"/>
                        <a:pt x="259993" y="120316"/>
                        <a:pt x="263041" y="119186"/>
                      </a:cubicBezTo>
                      <a:cubicBezTo>
                        <a:pt x="257551" y="117148"/>
                        <a:pt x="251577" y="116441"/>
                        <a:pt x="245744" y="117128"/>
                      </a:cubicBezTo>
                      <a:lnTo>
                        <a:pt x="245906" y="116522"/>
                      </a:lnTo>
                      <a:cubicBezTo>
                        <a:pt x="245906" y="116320"/>
                        <a:pt x="245523" y="116542"/>
                        <a:pt x="245664" y="116704"/>
                      </a:cubicBezTo>
                      <a:cubicBezTo>
                        <a:pt x="245805" y="116865"/>
                        <a:pt x="246047" y="116784"/>
                        <a:pt x="246249" y="116704"/>
                      </a:cubicBezTo>
                      <a:cubicBezTo>
                        <a:pt x="247299" y="116240"/>
                        <a:pt x="248348" y="115775"/>
                        <a:pt x="249398" y="115291"/>
                      </a:cubicBezTo>
                      <a:cubicBezTo>
                        <a:pt x="254968" y="112809"/>
                        <a:pt x="260680" y="110225"/>
                        <a:pt x="264938" y="105825"/>
                      </a:cubicBezTo>
                      <a:cubicBezTo>
                        <a:pt x="265321" y="105442"/>
                        <a:pt x="265705" y="104917"/>
                        <a:pt x="265523" y="104392"/>
                      </a:cubicBezTo>
                      <a:cubicBezTo>
                        <a:pt x="265342" y="103847"/>
                        <a:pt x="264656" y="103706"/>
                        <a:pt x="264090" y="103666"/>
                      </a:cubicBezTo>
                      <a:cubicBezTo>
                        <a:pt x="258197" y="103222"/>
                        <a:pt x="252425" y="105240"/>
                        <a:pt x="246855" y="107198"/>
                      </a:cubicBezTo>
                      <a:cubicBezTo>
                        <a:pt x="250972" y="105583"/>
                        <a:pt x="255372" y="103767"/>
                        <a:pt x="257793" y="100073"/>
                      </a:cubicBezTo>
                      <a:cubicBezTo>
                        <a:pt x="258257" y="99367"/>
                        <a:pt x="258601" y="98338"/>
                        <a:pt x="257975" y="97752"/>
                      </a:cubicBezTo>
                      <a:cubicBezTo>
                        <a:pt x="257673" y="97470"/>
                        <a:pt x="257208" y="97389"/>
                        <a:pt x="256804" y="97349"/>
                      </a:cubicBezTo>
                      <a:cubicBezTo>
                        <a:pt x="253495" y="96965"/>
                        <a:pt x="250145" y="96804"/>
                        <a:pt x="246814" y="96844"/>
                      </a:cubicBezTo>
                      <a:cubicBezTo>
                        <a:pt x="251234" y="94019"/>
                        <a:pt x="255150" y="90628"/>
                        <a:pt x="258702" y="86854"/>
                      </a:cubicBezTo>
                      <a:cubicBezTo>
                        <a:pt x="259812" y="85663"/>
                        <a:pt x="260901" y="83746"/>
                        <a:pt x="259731" y="82595"/>
                      </a:cubicBezTo>
                      <a:cubicBezTo>
                        <a:pt x="259105" y="81990"/>
                        <a:pt x="258137" y="81970"/>
                        <a:pt x="257248" y="82050"/>
                      </a:cubicBezTo>
                      <a:cubicBezTo>
                        <a:pt x="253737" y="82353"/>
                        <a:pt x="250286" y="83362"/>
                        <a:pt x="247157" y="84997"/>
                      </a:cubicBezTo>
                      <a:cubicBezTo>
                        <a:pt x="249902" y="83120"/>
                        <a:pt x="252647" y="81243"/>
                        <a:pt x="255372" y="79346"/>
                      </a:cubicBezTo>
                      <a:cubicBezTo>
                        <a:pt x="256583" y="78519"/>
                        <a:pt x="257955" y="76964"/>
                        <a:pt x="257067" y="75794"/>
                      </a:cubicBezTo>
                      <a:cubicBezTo>
                        <a:pt x="256784" y="75431"/>
                        <a:pt x="256340" y="75209"/>
                        <a:pt x="255896" y="75067"/>
                      </a:cubicBezTo>
                      <a:cubicBezTo>
                        <a:pt x="250609" y="73231"/>
                        <a:pt x="245079" y="76884"/>
                        <a:pt x="239508" y="77449"/>
                      </a:cubicBezTo>
                      <a:cubicBezTo>
                        <a:pt x="245543" y="75269"/>
                        <a:pt x="250992" y="71455"/>
                        <a:pt x="255109" y="66510"/>
                      </a:cubicBezTo>
                      <a:cubicBezTo>
                        <a:pt x="248711" y="65117"/>
                        <a:pt x="242435" y="68871"/>
                        <a:pt x="236965" y="72464"/>
                      </a:cubicBezTo>
                      <a:cubicBezTo>
                        <a:pt x="241143" y="69053"/>
                        <a:pt x="244998" y="65238"/>
                        <a:pt x="248449" y="61101"/>
                      </a:cubicBezTo>
                      <a:cubicBezTo>
                        <a:pt x="246855" y="59466"/>
                        <a:pt x="244130" y="60657"/>
                        <a:pt x="242213" y="61888"/>
                      </a:cubicBezTo>
                      <a:cubicBezTo>
                        <a:pt x="237752" y="64774"/>
                        <a:pt x="233312" y="67681"/>
                        <a:pt x="228852" y="70567"/>
                      </a:cubicBezTo>
                      <a:cubicBezTo>
                        <a:pt x="233776" y="67519"/>
                        <a:pt x="238136" y="63523"/>
                        <a:pt x="241587" y="58881"/>
                      </a:cubicBezTo>
                      <a:cubicBezTo>
                        <a:pt x="238338" y="57367"/>
                        <a:pt x="234543" y="59143"/>
                        <a:pt x="231456" y="60980"/>
                      </a:cubicBezTo>
                      <a:cubicBezTo>
                        <a:pt x="227580" y="63281"/>
                        <a:pt x="223786" y="65723"/>
                        <a:pt x="220093" y="68306"/>
                      </a:cubicBezTo>
                      <a:cubicBezTo>
                        <a:pt x="223524" y="64552"/>
                        <a:pt x="226652" y="60536"/>
                        <a:pt x="229477" y="56318"/>
                      </a:cubicBezTo>
                      <a:cubicBezTo>
                        <a:pt x="230366" y="54986"/>
                        <a:pt x="230971" y="52725"/>
                        <a:pt x="229458" y="52180"/>
                      </a:cubicBezTo>
                      <a:cubicBezTo>
                        <a:pt x="228953" y="51999"/>
                        <a:pt x="228408" y="52120"/>
                        <a:pt x="227903" y="52261"/>
                      </a:cubicBezTo>
                      <a:cubicBezTo>
                        <a:pt x="224896" y="53008"/>
                        <a:pt x="221889" y="53755"/>
                        <a:pt x="218881" y="54501"/>
                      </a:cubicBezTo>
                      <a:cubicBezTo>
                        <a:pt x="221344" y="52423"/>
                        <a:pt x="223907" y="50283"/>
                        <a:pt x="226208" y="47881"/>
                      </a:cubicBezTo>
                      <a:cubicBezTo>
                        <a:pt x="227015" y="47034"/>
                        <a:pt x="227863" y="45984"/>
                        <a:pt x="227701" y="44814"/>
                      </a:cubicBezTo>
                      <a:cubicBezTo>
                        <a:pt x="227439" y="42876"/>
                        <a:pt x="224836" y="42412"/>
                        <a:pt x="222878" y="42654"/>
                      </a:cubicBezTo>
                      <a:cubicBezTo>
                        <a:pt x="220436" y="42957"/>
                        <a:pt x="218034" y="43623"/>
                        <a:pt x="215774" y="44612"/>
                      </a:cubicBezTo>
                      <a:cubicBezTo>
                        <a:pt x="219003" y="42251"/>
                        <a:pt x="221788" y="39243"/>
                        <a:pt x="223907" y="35853"/>
                      </a:cubicBezTo>
                      <a:cubicBezTo>
                        <a:pt x="222394" y="33976"/>
                        <a:pt x="219426" y="34662"/>
                        <a:pt x="217166" y="35510"/>
                      </a:cubicBezTo>
                      <a:cubicBezTo>
                        <a:pt x="213432" y="36922"/>
                        <a:pt x="209679" y="38335"/>
                        <a:pt x="205945" y="39748"/>
                      </a:cubicBezTo>
                      <a:cubicBezTo>
                        <a:pt x="207801" y="37790"/>
                        <a:pt x="209658" y="35833"/>
                        <a:pt x="211535" y="33875"/>
                      </a:cubicBezTo>
                      <a:cubicBezTo>
                        <a:pt x="211939" y="33451"/>
                        <a:pt x="212363" y="32987"/>
                        <a:pt x="212504" y="32402"/>
                      </a:cubicBezTo>
                      <a:cubicBezTo>
                        <a:pt x="212948" y="30444"/>
                        <a:pt x="210102" y="29576"/>
                        <a:pt x="208104" y="29859"/>
                      </a:cubicBezTo>
                      <a:cubicBezTo>
                        <a:pt x="203584" y="30504"/>
                        <a:pt x="199244" y="32462"/>
                        <a:pt x="195773" y="35429"/>
                      </a:cubicBezTo>
                      <a:cubicBezTo>
                        <a:pt x="197549" y="33007"/>
                        <a:pt x="199345" y="30605"/>
                        <a:pt x="201121" y="28183"/>
                      </a:cubicBezTo>
                      <a:cubicBezTo>
                        <a:pt x="201565" y="27578"/>
                        <a:pt x="202050" y="26831"/>
                        <a:pt x="201827" y="26105"/>
                      </a:cubicBezTo>
                      <a:cubicBezTo>
                        <a:pt x="201484" y="25015"/>
                        <a:pt x="199951" y="24974"/>
                        <a:pt x="198840" y="25237"/>
                      </a:cubicBezTo>
                      <a:cubicBezTo>
                        <a:pt x="193997" y="26347"/>
                        <a:pt x="189456" y="28789"/>
                        <a:pt x="185883" y="32260"/>
                      </a:cubicBezTo>
                      <a:cubicBezTo>
                        <a:pt x="187155" y="29859"/>
                        <a:pt x="188406" y="27477"/>
                        <a:pt x="189678" y="25075"/>
                      </a:cubicBezTo>
                      <a:cubicBezTo>
                        <a:pt x="190526" y="23461"/>
                        <a:pt x="191333" y="21382"/>
                        <a:pt x="190182" y="19969"/>
                      </a:cubicBezTo>
                      <a:cubicBezTo>
                        <a:pt x="188810" y="18294"/>
                        <a:pt x="186125" y="19222"/>
                        <a:pt x="184228" y="20292"/>
                      </a:cubicBezTo>
                      <a:cubicBezTo>
                        <a:pt x="180898" y="22169"/>
                        <a:pt x="177568" y="24026"/>
                        <a:pt x="174238" y="25903"/>
                      </a:cubicBezTo>
                      <a:cubicBezTo>
                        <a:pt x="176943" y="21745"/>
                        <a:pt x="178759" y="16558"/>
                        <a:pt x="179344" y="11230"/>
                      </a:cubicBezTo>
                      <a:cubicBezTo>
                        <a:pt x="173229" y="12502"/>
                        <a:pt x="169657" y="18698"/>
                        <a:pt x="166852" y="24288"/>
                      </a:cubicBezTo>
                      <a:cubicBezTo>
                        <a:pt x="169112" y="17951"/>
                        <a:pt x="171393" y="11271"/>
                        <a:pt x="170363" y="4610"/>
                      </a:cubicBezTo>
                      <a:cubicBezTo>
                        <a:pt x="170242" y="3763"/>
                        <a:pt x="170020" y="2875"/>
                        <a:pt x="169395" y="2310"/>
                      </a:cubicBezTo>
                      <a:cubicBezTo>
                        <a:pt x="167840" y="917"/>
                        <a:pt x="165438" y="2511"/>
                        <a:pt x="164086" y="4106"/>
                      </a:cubicBezTo>
                      <a:cubicBezTo>
                        <a:pt x="158899" y="10120"/>
                        <a:pt x="154843" y="17123"/>
                        <a:pt x="152159" y="24611"/>
                      </a:cubicBezTo>
                      <a:cubicBezTo>
                        <a:pt x="152179" y="17345"/>
                        <a:pt x="152683" y="11533"/>
                        <a:pt x="153067" y="5700"/>
                      </a:cubicBezTo>
                      <a:cubicBezTo>
                        <a:pt x="153148" y="4287"/>
                        <a:pt x="153127" y="2612"/>
                        <a:pt x="151977" y="1805"/>
                      </a:cubicBezTo>
                      <a:cubicBezTo>
                        <a:pt x="150342" y="655"/>
                        <a:pt x="148203" y="2209"/>
                        <a:pt x="146951" y="3763"/>
                      </a:cubicBezTo>
                      <a:cubicBezTo>
                        <a:pt x="142915" y="8707"/>
                        <a:pt x="140069" y="14641"/>
                        <a:pt x="138737" y="20898"/>
                      </a:cubicBezTo>
                      <a:cubicBezTo>
                        <a:pt x="139504" y="14964"/>
                        <a:pt x="140009" y="8990"/>
                        <a:pt x="140251" y="3016"/>
                      </a:cubicBezTo>
                      <a:cubicBezTo>
                        <a:pt x="140291" y="2209"/>
                        <a:pt x="140291" y="1321"/>
                        <a:pt x="139787" y="675"/>
                      </a:cubicBezTo>
                      <a:cubicBezTo>
                        <a:pt x="138576" y="-879"/>
                        <a:pt x="136073" y="533"/>
                        <a:pt x="134862" y="2067"/>
                      </a:cubicBezTo>
                      <a:cubicBezTo>
                        <a:pt x="131815" y="5922"/>
                        <a:pt x="129837" y="10625"/>
                        <a:pt x="129231" y="15509"/>
                      </a:cubicBezTo>
                      <a:cubicBezTo>
                        <a:pt x="130402" y="12320"/>
                        <a:pt x="130846" y="8869"/>
                        <a:pt x="130462" y="5498"/>
                      </a:cubicBezTo>
                      <a:cubicBezTo>
                        <a:pt x="130220" y="3238"/>
                        <a:pt x="128908" y="453"/>
                        <a:pt x="126628" y="675"/>
                      </a:cubicBezTo>
                      <a:cubicBezTo>
                        <a:pt x="125437" y="796"/>
                        <a:pt x="124509" y="1744"/>
                        <a:pt x="123742" y="2673"/>
                      </a:cubicBezTo>
                      <a:cubicBezTo>
                        <a:pt x="120593" y="6467"/>
                        <a:pt x="118151" y="10867"/>
                        <a:pt x="116597" y="15549"/>
                      </a:cubicBezTo>
                      <a:cubicBezTo>
                        <a:pt x="117384" y="11230"/>
                        <a:pt x="117101" y="6750"/>
                        <a:pt x="115790" y="2552"/>
                      </a:cubicBezTo>
                      <a:cubicBezTo>
                        <a:pt x="115608" y="1946"/>
                        <a:pt x="115366" y="1300"/>
                        <a:pt x="114821" y="957"/>
                      </a:cubicBezTo>
                      <a:cubicBezTo>
                        <a:pt x="113428" y="49"/>
                        <a:pt x="111875" y="1866"/>
                        <a:pt x="111208" y="3399"/>
                      </a:cubicBezTo>
                      <a:cubicBezTo>
                        <a:pt x="108746" y="9071"/>
                        <a:pt x="106465" y="14823"/>
                        <a:pt x="104386" y="20655"/>
                      </a:cubicBezTo>
                      <a:cubicBezTo>
                        <a:pt x="103640" y="14278"/>
                        <a:pt x="102752" y="8384"/>
                        <a:pt x="100895" y="2814"/>
                      </a:cubicBezTo>
                      <a:cubicBezTo>
                        <a:pt x="100592" y="1906"/>
                        <a:pt x="100209" y="937"/>
                        <a:pt x="99361" y="453"/>
                      </a:cubicBezTo>
                      <a:cubicBezTo>
                        <a:pt x="98231" y="-173"/>
                        <a:pt x="96738" y="412"/>
                        <a:pt x="95970" y="1442"/>
                      </a:cubicBezTo>
                      <a:cubicBezTo>
                        <a:pt x="95204" y="2471"/>
                        <a:pt x="94982" y="3803"/>
                        <a:pt x="94840" y="5095"/>
                      </a:cubicBezTo>
                      <a:cubicBezTo>
                        <a:pt x="94336" y="9535"/>
                        <a:pt x="94376" y="14056"/>
                        <a:pt x="95002" y="18496"/>
                      </a:cubicBezTo>
                      <a:cubicBezTo>
                        <a:pt x="94114" y="16013"/>
                        <a:pt x="93246" y="13511"/>
                        <a:pt x="92358" y="11028"/>
                      </a:cubicBezTo>
                      <a:cubicBezTo>
                        <a:pt x="92075" y="10241"/>
                        <a:pt x="91712" y="9353"/>
                        <a:pt x="90905" y="9091"/>
                      </a:cubicBezTo>
                      <a:cubicBezTo>
                        <a:pt x="89250" y="8546"/>
                        <a:pt x="88362" y="10988"/>
                        <a:pt x="88382" y="12703"/>
                      </a:cubicBezTo>
                      <a:cubicBezTo>
                        <a:pt x="88503" y="20474"/>
                        <a:pt x="89472" y="28224"/>
                        <a:pt x="91288" y="35772"/>
                      </a:cubicBezTo>
                      <a:cubicBezTo>
                        <a:pt x="89189" y="33895"/>
                        <a:pt x="88180" y="31130"/>
                        <a:pt x="86787" y="28668"/>
                      </a:cubicBezTo>
                      <a:cubicBezTo>
                        <a:pt x="85395" y="26226"/>
                        <a:pt x="83115" y="23844"/>
                        <a:pt x="80309" y="23905"/>
                      </a:cubicBezTo>
                      <a:cubicBezTo>
                        <a:pt x="80067" y="29293"/>
                        <a:pt x="80914" y="34702"/>
                        <a:pt x="82771" y="39768"/>
                      </a:cubicBezTo>
                      <a:cubicBezTo>
                        <a:pt x="80551" y="35489"/>
                        <a:pt x="76696" y="31776"/>
                        <a:pt x="72094" y="29717"/>
                      </a:cubicBezTo>
                      <a:cubicBezTo>
                        <a:pt x="69976" y="28769"/>
                        <a:pt x="67210" y="28284"/>
                        <a:pt x="65555" y="29919"/>
                      </a:cubicBezTo>
                      <a:cubicBezTo>
                        <a:pt x="64224" y="31231"/>
                        <a:pt x="64203" y="33310"/>
                        <a:pt x="64264" y="35167"/>
                      </a:cubicBezTo>
                      <a:cubicBezTo>
                        <a:pt x="64426" y="40010"/>
                        <a:pt x="64587" y="44874"/>
                        <a:pt x="64748" y="49718"/>
                      </a:cubicBezTo>
                      <a:cubicBezTo>
                        <a:pt x="63557" y="47881"/>
                        <a:pt x="62347" y="46025"/>
                        <a:pt x="61156" y="44188"/>
                      </a:cubicBezTo>
                      <a:cubicBezTo>
                        <a:pt x="59864" y="42210"/>
                        <a:pt x="57886" y="39970"/>
                        <a:pt x="55646" y="40656"/>
                      </a:cubicBezTo>
                      <a:cubicBezTo>
                        <a:pt x="53547" y="41302"/>
                        <a:pt x="53042" y="44087"/>
                        <a:pt x="53466" y="46227"/>
                      </a:cubicBezTo>
                      <a:cubicBezTo>
                        <a:pt x="53890" y="48366"/>
                        <a:pt x="54899" y="50525"/>
                        <a:pt x="54435" y="52665"/>
                      </a:cubicBezTo>
                      <a:cubicBezTo>
                        <a:pt x="53184" y="49516"/>
                        <a:pt x="51549" y="46509"/>
                        <a:pt x="49591" y="43724"/>
                      </a:cubicBezTo>
                      <a:cubicBezTo>
                        <a:pt x="49046" y="42937"/>
                        <a:pt x="48259" y="42069"/>
                        <a:pt x="47311" y="42190"/>
                      </a:cubicBezTo>
                      <a:cubicBezTo>
                        <a:pt x="45978" y="42352"/>
                        <a:pt x="45636" y="44087"/>
                        <a:pt x="45656" y="45419"/>
                      </a:cubicBezTo>
                      <a:cubicBezTo>
                        <a:pt x="45797" y="50687"/>
                        <a:pt x="46685" y="55934"/>
                        <a:pt x="48320" y="60940"/>
                      </a:cubicBezTo>
                      <a:cubicBezTo>
                        <a:pt x="46059" y="57206"/>
                        <a:pt x="42205" y="53977"/>
                        <a:pt x="37804" y="51898"/>
                      </a:cubicBezTo>
                      <a:cubicBezTo>
                        <a:pt x="35806" y="50969"/>
                        <a:pt x="32799" y="50647"/>
                        <a:pt x="32012" y="52685"/>
                      </a:cubicBezTo>
                      <a:cubicBezTo>
                        <a:pt x="31649" y="53654"/>
                        <a:pt x="32012" y="54723"/>
                        <a:pt x="32396" y="55672"/>
                      </a:cubicBezTo>
                      <a:cubicBezTo>
                        <a:pt x="34091" y="59688"/>
                        <a:pt x="36634" y="63341"/>
                        <a:pt x="39803" y="66328"/>
                      </a:cubicBezTo>
                      <a:cubicBezTo>
                        <a:pt x="37502" y="64007"/>
                        <a:pt x="34878" y="62009"/>
                        <a:pt x="32053" y="60354"/>
                      </a:cubicBezTo>
                      <a:cubicBezTo>
                        <a:pt x="30559" y="59486"/>
                        <a:pt x="28501" y="58760"/>
                        <a:pt x="27229" y="59930"/>
                      </a:cubicBezTo>
                      <a:cubicBezTo>
                        <a:pt x="25655" y="61363"/>
                        <a:pt x="26866" y="63967"/>
                        <a:pt x="28278" y="65561"/>
                      </a:cubicBezTo>
                      <a:cubicBezTo>
                        <a:pt x="30418" y="68003"/>
                        <a:pt x="32880" y="70163"/>
                        <a:pt x="35585" y="71959"/>
                      </a:cubicBezTo>
                      <a:cubicBezTo>
                        <a:pt x="33566" y="70284"/>
                        <a:pt x="30983" y="69315"/>
                        <a:pt x="28379" y="69235"/>
                      </a:cubicBezTo>
                      <a:cubicBezTo>
                        <a:pt x="27774" y="69235"/>
                        <a:pt x="27148" y="69255"/>
                        <a:pt x="26664" y="69618"/>
                      </a:cubicBezTo>
                      <a:cubicBezTo>
                        <a:pt x="25534" y="70486"/>
                        <a:pt x="26200" y="72302"/>
                        <a:pt x="27027" y="73473"/>
                      </a:cubicBezTo>
                      <a:cubicBezTo>
                        <a:pt x="29126" y="76440"/>
                        <a:pt x="31730" y="79043"/>
                        <a:pt x="34677" y="81162"/>
                      </a:cubicBezTo>
                      <a:cubicBezTo>
                        <a:pt x="29974" y="81304"/>
                        <a:pt x="25009" y="80416"/>
                        <a:pt x="20044" y="80295"/>
                      </a:cubicBezTo>
                      <a:cubicBezTo>
                        <a:pt x="19378" y="80295"/>
                        <a:pt x="18672" y="80295"/>
                        <a:pt x="18127" y="80658"/>
                      </a:cubicBezTo>
                      <a:cubicBezTo>
                        <a:pt x="17117" y="81344"/>
                        <a:pt x="17178" y="82838"/>
                        <a:pt x="17582" y="83988"/>
                      </a:cubicBezTo>
                      <a:cubicBezTo>
                        <a:pt x="19136" y="88327"/>
                        <a:pt x="23838" y="90547"/>
                        <a:pt x="28097" y="92323"/>
                      </a:cubicBezTo>
                      <a:cubicBezTo>
                        <a:pt x="23475" y="90830"/>
                        <a:pt x="18470" y="90547"/>
                        <a:pt x="13687" y="91476"/>
                      </a:cubicBezTo>
                      <a:cubicBezTo>
                        <a:pt x="12738" y="91657"/>
                        <a:pt x="11749" y="91920"/>
                        <a:pt x="11103" y="92646"/>
                      </a:cubicBezTo>
                      <a:cubicBezTo>
                        <a:pt x="9509" y="94442"/>
                        <a:pt x="11386" y="97308"/>
                        <a:pt x="13586" y="98237"/>
                      </a:cubicBezTo>
                      <a:cubicBezTo>
                        <a:pt x="15786" y="99165"/>
                        <a:pt x="18389" y="99246"/>
                        <a:pt x="20246" y="100760"/>
                      </a:cubicBezTo>
                      <a:cubicBezTo>
                        <a:pt x="16593" y="100134"/>
                        <a:pt x="12839" y="100154"/>
                        <a:pt x="9186" y="100820"/>
                      </a:cubicBezTo>
                      <a:cubicBezTo>
                        <a:pt x="7894" y="101062"/>
                        <a:pt x="6522" y="101426"/>
                        <a:pt x="5674" y="102435"/>
                      </a:cubicBezTo>
                      <a:cubicBezTo>
                        <a:pt x="3919" y="104514"/>
                        <a:pt x="5573" y="107864"/>
                        <a:pt x="7935" y="109216"/>
                      </a:cubicBezTo>
                      <a:cubicBezTo>
                        <a:pt x="10296" y="110568"/>
                        <a:pt x="13142" y="110831"/>
                        <a:pt x="15584" y="112042"/>
                      </a:cubicBezTo>
                      <a:cubicBezTo>
                        <a:pt x="11204" y="111961"/>
                        <a:pt x="6825" y="112950"/>
                        <a:pt x="2889" y="114867"/>
                      </a:cubicBezTo>
                      <a:cubicBezTo>
                        <a:pt x="2021" y="115291"/>
                        <a:pt x="1133" y="115796"/>
                        <a:pt x="608" y="116623"/>
                      </a:cubicBezTo>
                      <a:cubicBezTo>
                        <a:pt x="-663" y="118601"/>
                        <a:pt x="971" y="121406"/>
                        <a:pt x="3172" y="122214"/>
                      </a:cubicBezTo>
                      <a:cubicBezTo>
                        <a:pt x="5372" y="123021"/>
                        <a:pt x="7834" y="122456"/>
                        <a:pt x="10134" y="121891"/>
                      </a:cubicBezTo>
                      <a:cubicBezTo>
                        <a:pt x="7955" y="123404"/>
                        <a:pt x="5271" y="124070"/>
                        <a:pt x="3151" y="125645"/>
                      </a:cubicBezTo>
                      <a:cubicBezTo>
                        <a:pt x="1032" y="127219"/>
                        <a:pt x="-381" y="130428"/>
                        <a:pt x="1275" y="132507"/>
                      </a:cubicBezTo>
                      <a:cubicBezTo>
                        <a:pt x="3555" y="135393"/>
                        <a:pt x="8116" y="132930"/>
                        <a:pt x="11810" y="133072"/>
                      </a:cubicBezTo>
                      <a:cubicBezTo>
                        <a:pt x="8379" y="135554"/>
                        <a:pt x="5129" y="138279"/>
                        <a:pt x="2061" y="141185"/>
                      </a:cubicBezTo>
                      <a:cubicBezTo>
                        <a:pt x="730" y="142457"/>
                        <a:pt x="-643" y="144374"/>
                        <a:pt x="326" y="145928"/>
                      </a:cubicBezTo>
                      <a:cubicBezTo>
                        <a:pt x="1214" y="147381"/>
                        <a:pt x="3353" y="147179"/>
                        <a:pt x="4988" y="146735"/>
                      </a:cubicBezTo>
                      <a:cubicBezTo>
                        <a:pt x="10256" y="145302"/>
                        <a:pt x="15281" y="143062"/>
                        <a:pt x="19883" y="140115"/>
                      </a:cubicBezTo>
                      <a:lnTo>
                        <a:pt x="19277" y="140701"/>
                      </a:lnTo>
                      <a:cubicBezTo>
                        <a:pt x="14110" y="143607"/>
                        <a:pt x="9166" y="146877"/>
                        <a:pt x="4483" y="150489"/>
                      </a:cubicBezTo>
                      <a:cubicBezTo>
                        <a:pt x="3595" y="151175"/>
                        <a:pt x="2647" y="152043"/>
                        <a:pt x="2687" y="153153"/>
                      </a:cubicBezTo>
                      <a:cubicBezTo>
                        <a:pt x="2728" y="154183"/>
                        <a:pt x="3696" y="154990"/>
                        <a:pt x="4705" y="155192"/>
                      </a:cubicBezTo>
                      <a:cubicBezTo>
                        <a:pt x="5715" y="155414"/>
                        <a:pt x="6744" y="155192"/>
                        <a:pt x="7753" y="154949"/>
                      </a:cubicBezTo>
                      <a:cubicBezTo>
                        <a:pt x="9388" y="154586"/>
                        <a:pt x="11002" y="154203"/>
                        <a:pt x="12637" y="153839"/>
                      </a:cubicBezTo>
                      <a:cubicBezTo>
                        <a:pt x="10619" y="153698"/>
                        <a:pt x="8560" y="154849"/>
                        <a:pt x="7652" y="156645"/>
                      </a:cubicBezTo>
                      <a:cubicBezTo>
                        <a:pt x="10578" y="158481"/>
                        <a:pt x="14393" y="157331"/>
                        <a:pt x="17642" y="156120"/>
                      </a:cubicBezTo>
                      <a:cubicBezTo>
                        <a:pt x="15039" y="156826"/>
                        <a:pt x="12536" y="157896"/>
                        <a:pt x="10215" y="159248"/>
                      </a:cubicBezTo>
                      <a:cubicBezTo>
                        <a:pt x="9650" y="159571"/>
                        <a:pt x="9024" y="160157"/>
                        <a:pt x="9287" y="160742"/>
                      </a:cubicBezTo>
                      <a:cubicBezTo>
                        <a:pt x="9469" y="161166"/>
                        <a:pt x="9993" y="161287"/>
                        <a:pt x="10437" y="161347"/>
                      </a:cubicBezTo>
                      <a:cubicBezTo>
                        <a:pt x="14010" y="161832"/>
                        <a:pt x="17703" y="161529"/>
                        <a:pt x="21154" y="160459"/>
                      </a:cubicBezTo>
                      <a:cubicBezTo>
                        <a:pt x="20044" y="160802"/>
                        <a:pt x="19095" y="161630"/>
                        <a:pt x="18571" y="162659"/>
                      </a:cubicBezTo>
                      <a:cubicBezTo>
                        <a:pt x="18389" y="163043"/>
                        <a:pt x="18248" y="163507"/>
                        <a:pt x="18450" y="163870"/>
                      </a:cubicBezTo>
                      <a:cubicBezTo>
                        <a:pt x="18773" y="164496"/>
                        <a:pt x="19681" y="164435"/>
                        <a:pt x="20387" y="164274"/>
                      </a:cubicBezTo>
                      <a:cubicBezTo>
                        <a:pt x="24969" y="163144"/>
                        <a:pt x="29449" y="161569"/>
                        <a:pt x="33748" y="159591"/>
                      </a:cubicBezTo>
                      <a:cubicBezTo>
                        <a:pt x="34031" y="159491"/>
                        <a:pt x="34111" y="159289"/>
                        <a:pt x="34051" y="159127"/>
                      </a:cubicBezTo>
                      <a:cubicBezTo>
                        <a:pt x="33062" y="160257"/>
                        <a:pt x="32295" y="161590"/>
                        <a:pt x="31810" y="163002"/>
                      </a:cubicBezTo>
                      <a:cubicBezTo>
                        <a:pt x="31568" y="163749"/>
                        <a:pt x="31467" y="164758"/>
                        <a:pt x="32134" y="165202"/>
                      </a:cubicBezTo>
                      <a:cubicBezTo>
                        <a:pt x="32679" y="165586"/>
                        <a:pt x="33425" y="165343"/>
                        <a:pt x="34031" y="165101"/>
                      </a:cubicBezTo>
                      <a:cubicBezTo>
                        <a:pt x="36614" y="164052"/>
                        <a:pt x="39157" y="162881"/>
                        <a:pt x="41660" y="161630"/>
                      </a:cubicBezTo>
                      <a:cubicBezTo>
                        <a:pt x="39581" y="163991"/>
                        <a:pt x="37684" y="167362"/>
                        <a:pt x="36574" y="170995"/>
                      </a:cubicBezTo>
                      <a:cubicBezTo>
                        <a:pt x="36311" y="171883"/>
                        <a:pt x="36250" y="173114"/>
                        <a:pt x="37098" y="173437"/>
                      </a:cubicBezTo>
                      <a:cubicBezTo>
                        <a:pt x="37421" y="173558"/>
                        <a:pt x="37764" y="173497"/>
                        <a:pt x="38087" y="173437"/>
                      </a:cubicBezTo>
                      <a:cubicBezTo>
                        <a:pt x="44344" y="172327"/>
                        <a:pt x="50257" y="169319"/>
                        <a:pt x="54839" y="164920"/>
                      </a:cubicBezTo>
                      <a:cubicBezTo>
                        <a:pt x="53608" y="166474"/>
                        <a:pt x="52558" y="168189"/>
                        <a:pt x="51751" y="170006"/>
                      </a:cubicBezTo>
                      <a:cubicBezTo>
                        <a:pt x="51367" y="170853"/>
                        <a:pt x="51044" y="171842"/>
                        <a:pt x="51468" y="172649"/>
                      </a:cubicBezTo>
                      <a:cubicBezTo>
                        <a:pt x="51852" y="173396"/>
                        <a:pt x="52780" y="173739"/>
                        <a:pt x="53628" y="173638"/>
                      </a:cubicBezTo>
                      <a:cubicBezTo>
                        <a:pt x="54455" y="173558"/>
                        <a:pt x="55222" y="173134"/>
                        <a:pt x="55928" y="172670"/>
                      </a:cubicBezTo>
                      <a:cubicBezTo>
                        <a:pt x="59480" y="170329"/>
                        <a:pt x="62205" y="166958"/>
                        <a:pt x="64869" y="163628"/>
                      </a:cubicBezTo>
                      <a:lnTo>
                        <a:pt x="64970" y="164476"/>
                      </a:lnTo>
                      <a:cubicBezTo>
                        <a:pt x="64748" y="164455"/>
                        <a:pt x="64970" y="164052"/>
                        <a:pt x="65172" y="164173"/>
                      </a:cubicBezTo>
                      <a:cubicBezTo>
                        <a:pt x="65354" y="164294"/>
                        <a:pt x="65334" y="164577"/>
                        <a:pt x="65273" y="164799"/>
                      </a:cubicBezTo>
                      <a:cubicBezTo>
                        <a:pt x="64829" y="166272"/>
                        <a:pt x="63739" y="167503"/>
                        <a:pt x="63255" y="168976"/>
                      </a:cubicBezTo>
                      <a:cubicBezTo>
                        <a:pt x="62770" y="170450"/>
                        <a:pt x="63235" y="172488"/>
                        <a:pt x="64748" y="172811"/>
                      </a:cubicBezTo>
                      <a:cubicBezTo>
                        <a:pt x="65313" y="172932"/>
                        <a:pt x="65919" y="172771"/>
                        <a:pt x="66464" y="172569"/>
                      </a:cubicBezTo>
                      <a:cubicBezTo>
                        <a:pt x="70238" y="171196"/>
                        <a:pt x="72902" y="167886"/>
                        <a:pt x="75384" y="164718"/>
                      </a:cubicBezTo>
                      <a:cubicBezTo>
                        <a:pt x="73568" y="167442"/>
                        <a:pt x="72337" y="170551"/>
                        <a:pt x="71812" y="173780"/>
                      </a:cubicBezTo>
                      <a:cubicBezTo>
                        <a:pt x="71691" y="174506"/>
                        <a:pt x="71610" y="175334"/>
                        <a:pt x="72034" y="175939"/>
                      </a:cubicBezTo>
                      <a:cubicBezTo>
                        <a:pt x="72519" y="176666"/>
                        <a:pt x="73548" y="176868"/>
                        <a:pt x="74375" y="176646"/>
                      </a:cubicBezTo>
                      <a:cubicBezTo>
                        <a:pt x="75223" y="176424"/>
                        <a:pt x="75929" y="175858"/>
                        <a:pt x="76595" y="175293"/>
                      </a:cubicBezTo>
                      <a:cubicBezTo>
                        <a:pt x="78937" y="173316"/>
                        <a:pt x="81156" y="171217"/>
                        <a:pt x="83276" y="168996"/>
                      </a:cubicBezTo>
                      <a:cubicBezTo>
                        <a:pt x="82287" y="170228"/>
                        <a:pt x="81257" y="171539"/>
                        <a:pt x="80955" y="173094"/>
                      </a:cubicBezTo>
                      <a:cubicBezTo>
                        <a:pt x="80652" y="174648"/>
                        <a:pt x="81338" y="176525"/>
                        <a:pt x="82872" y="177009"/>
                      </a:cubicBezTo>
                      <a:cubicBezTo>
                        <a:pt x="83962" y="177352"/>
                        <a:pt x="85133" y="176908"/>
                        <a:pt x="86142" y="176383"/>
                      </a:cubicBezTo>
                      <a:cubicBezTo>
                        <a:pt x="88685" y="175071"/>
                        <a:pt x="90965" y="173215"/>
                        <a:pt x="92761" y="170995"/>
                      </a:cubicBezTo>
                      <a:cubicBezTo>
                        <a:pt x="92721" y="172286"/>
                        <a:pt x="92116" y="173477"/>
                        <a:pt x="91894" y="174748"/>
                      </a:cubicBezTo>
                      <a:cubicBezTo>
                        <a:pt x="91672" y="176020"/>
                        <a:pt x="92055" y="177594"/>
                        <a:pt x="93266" y="178018"/>
                      </a:cubicBezTo>
                      <a:cubicBezTo>
                        <a:pt x="94336" y="178381"/>
                        <a:pt x="95466" y="177695"/>
                        <a:pt x="96374" y="177029"/>
                      </a:cubicBezTo>
                      <a:cubicBezTo>
                        <a:pt x="98655" y="175374"/>
                        <a:pt x="100935" y="173699"/>
                        <a:pt x="103216" y="172044"/>
                      </a:cubicBezTo>
                      <a:cubicBezTo>
                        <a:pt x="102207" y="172791"/>
                        <a:pt x="102227" y="174728"/>
                        <a:pt x="103034" y="176303"/>
                      </a:cubicBezTo>
                      <a:cubicBezTo>
                        <a:pt x="103377" y="176948"/>
                        <a:pt x="103882" y="177554"/>
                        <a:pt x="104588" y="177715"/>
                      </a:cubicBezTo>
                      <a:cubicBezTo>
                        <a:pt x="105194" y="177857"/>
                        <a:pt x="105840" y="177614"/>
                        <a:pt x="106405" y="177332"/>
                      </a:cubicBezTo>
                      <a:cubicBezTo>
                        <a:pt x="109876" y="175536"/>
                        <a:pt x="111612" y="171539"/>
                        <a:pt x="112359" y="167705"/>
                      </a:cubicBezTo>
                      <a:cubicBezTo>
                        <a:pt x="111955" y="169763"/>
                        <a:pt x="111914" y="171923"/>
                        <a:pt x="112278" y="173982"/>
                      </a:cubicBezTo>
                      <a:cubicBezTo>
                        <a:pt x="112439" y="174910"/>
                        <a:pt x="112803" y="175959"/>
                        <a:pt x="113691" y="176282"/>
                      </a:cubicBezTo>
                      <a:cubicBezTo>
                        <a:pt x="114821" y="176666"/>
                        <a:pt x="115891" y="175616"/>
                        <a:pt x="116536" y="174627"/>
                      </a:cubicBezTo>
                      <a:cubicBezTo>
                        <a:pt x="117445" y="173235"/>
                        <a:pt x="118191" y="171741"/>
                        <a:pt x="118736" y="170167"/>
                      </a:cubicBezTo>
                      <a:cubicBezTo>
                        <a:pt x="118454" y="172226"/>
                        <a:pt x="118313" y="174668"/>
                        <a:pt x="119907" y="176000"/>
                      </a:cubicBezTo>
                      <a:cubicBezTo>
                        <a:pt x="121259" y="174789"/>
                        <a:pt x="122591" y="173598"/>
                        <a:pt x="123944" y="172387"/>
                      </a:cubicBezTo>
                      <a:cubicBezTo>
                        <a:pt x="124024" y="174466"/>
                        <a:pt x="124307" y="176989"/>
                        <a:pt x="125215" y="179290"/>
                      </a:cubicBezTo>
                      <a:cubicBezTo>
                        <a:pt x="125558" y="180178"/>
                        <a:pt x="126062" y="181106"/>
                        <a:pt x="126931" y="181530"/>
                      </a:cubicBezTo>
                      <a:cubicBezTo>
                        <a:pt x="128202" y="182176"/>
                        <a:pt x="129837" y="181489"/>
                        <a:pt x="130704" y="180339"/>
                      </a:cubicBezTo>
                      <a:cubicBezTo>
                        <a:pt x="131573" y="179209"/>
                        <a:pt x="131875" y="177736"/>
                        <a:pt x="132137" y="176323"/>
                      </a:cubicBezTo>
                      <a:cubicBezTo>
                        <a:pt x="132198" y="177635"/>
                        <a:pt x="132299" y="179007"/>
                        <a:pt x="132985" y="180097"/>
                      </a:cubicBezTo>
                      <a:cubicBezTo>
                        <a:pt x="133691" y="181207"/>
                        <a:pt x="135245" y="181873"/>
                        <a:pt x="136356" y="181187"/>
                      </a:cubicBezTo>
                      <a:cubicBezTo>
                        <a:pt x="136941" y="180823"/>
                        <a:pt x="137264" y="180178"/>
                        <a:pt x="137526" y="179552"/>
                      </a:cubicBezTo>
                      <a:cubicBezTo>
                        <a:pt x="138374" y="177554"/>
                        <a:pt x="138717" y="175334"/>
                        <a:pt x="138556" y="173174"/>
                      </a:cubicBezTo>
                      <a:cubicBezTo>
                        <a:pt x="138434" y="173881"/>
                        <a:pt x="138313" y="174648"/>
                        <a:pt x="138556" y="175314"/>
                      </a:cubicBezTo>
                      <a:cubicBezTo>
                        <a:pt x="138798" y="176000"/>
                        <a:pt x="139524" y="176565"/>
                        <a:pt x="140230" y="176363"/>
                      </a:cubicBezTo>
                      <a:cubicBezTo>
                        <a:pt x="140614" y="176242"/>
                        <a:pt x="140897" y="175919"/>
                        <a:pt x="141159" y="175616"/>
                      </a:cubicBezTo>
                      <a:cubicBezTo>
                        <a:pt x="142996" y="173457"/>
                        <a:pt x="144792" y="171257"/>
                        <a:pt x="146548" y="169017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5" name="Google Shape;2424;p47"/>
                <p:cNvSpPr/>
                <p:nvPr/>
              </p:nvSpPr>
              <p:spPr>
                <a:xfrm>
                  <a:off x="6622998" y="686255"/>
                  <a:ext cx="249498" cy="147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498" h="147501" extrusionOk="0">
                      <a:moveTo>
                        <a:pt x="133897" y="136603"/>
                      </a:moveTo>
                      <a:cubicBezTo>
                        <a:pt x="133331" y="138077"/>
                        <a:pt x="133372" y="139732"/>
                        <a:pt x="133998" y="141205"/>
                      </a:cubicBezTo>
                      <a:cubicBezTo>
                        <a:pt x="136097" y="141084"/>
                        <a:pt x="137530" y="139308"/>
                        <a:pt x="138640" y="137713"/>
                      </a:cubicBezTo>
                      <a:cubicBezTo>
                        <a:pt x="139911" y="135877"/>
                        <a:pt x="141162" y="134060"/>
                        <a:pt x="142434" y="132224"/>
                      </a:cubicBezTo>
                      <a:cubicBezTo>
                        <a:pt x="141707" y="135695"/>
                        <a:pt x="141203" y="139227"/>
                        <a:pt x="140920" y="142759"/>
                      </a:cubicBezTo>
                      <a:cubicBezTo>
                        <a:pt x="141889" y="143122"/>
                        <a:pt x="142918" y="142396"/>
                        <a:pt x="143584" y="141669"/>
                      </a:cubicBezTo>
                      <a:cubicBezTo>
                        <a:pt x="145017" y="140095"/>
                        <a:pt x="146087" y="138258"/>
                        <a:pt x="146713" y="136321"/>
                      </a:cubicBezTo>
                      <a:cubicBezTo>
                        <a:pt x="145925" y="138299"/>
                        <a:pt x="145602" y="140418"/>
                        <a:pt x="145784" y="142517"/>
                      </a:cubicBezTo>
                      <a:cubicBezTo>
                        <a:pt x="145844" y="143264"/>
                        <a:pt x="146147" y="144192"/>
                        <a:pt x="146975" y="144333"/>
                      </a:cubicBezTo>
                      <a:cubicBezTo>
                        <a:pt x="147681" y="144454"/>
                        <a:pt x="148287" y="143909"/>
                        <a:pt x="148731" y="143405"/>
                      </a:cubicBezTo>
                      <a:cubicBezTo>
                        <a:pt x="150648" y="141205"/>
                        <a:pt x="151980" y="138601"/>
                        <a:pt x="152606" y="135857"/>
                      </a:cubicBezTo>
                      <a:cubicBezTo>
                        <a:pt x="151839" y="137895"/>
                        <a:pt x="151778" y="140115"/>
                        <a:pt x="152424" y="142194"/>
                      </a:cubicBezTo>
                      <a:cubicBezTo>
                        <a:pt x="152747" y="143203"/>
                        <a:pt x="153353" y="144273"/>
                        <a:pt x="154483" y="144575"/>
                      </a:cubicBezTo>
                      <a:cubicBezTo>
                        <a:pt x="155754" y="144898"/>
                        <a:pt x="157046" y="144071"/>
                        <a:pt x="157894" y="143143"/>
                      </a:cubicBezTo>
                      <a:cubicBezTo>
                        <a:pt x="159428" y="141427"/>
                        <a:pt x="160255" y="139207"/>
                        <a:pt x="160154" y="137007"/>
                      </a:cubicBezTo>
                      <a:cubicBezTo>
                        <a:pt x="160719" y="137693"/>
                        <a:pt x="160659" y="138622"/>
                        <a:pt x="160820" y="139449"/>
                      </a:cubicBezTo>
                      <a:cubicBezTo>
                        <a:pt x="160981" y="140297"/>
                        <a:pt x="161668" y="141225"/>
                        <a:pt x="162596" y="141104"/>
                      </a:cubicBezTo>
                      <a:cubicBezTo>
                        <a:pt x="163544" y="140983"/>
                        <a:pt x="163908" y="139933"/>
                        <a:pt x="164009" y="139086"/>
                      </a:cubicBezTo>
                      <a:cubicBezTo>
                        <a:pt x="164392" y="136180"/>
                        <a:pt x="164473" y="133233"/>
                        <a:pt x="164251" y="130306"/>
                      </a:cubicBezTo>
                      <a:cubicBezTo>
                        <a:pt x="166290" y="132627"/>
                        <a:pt x="166935" y="135897"/>
                        <a:pt x="168227" y="138904"/>
                      </a:cubicBezTo>
                      <a:cubicBezTo>
                        <a:pt x="169519" y="141911"/>
                        <a:pt x="171819" y="144939"/>
                        <a:pt x="175331" y="145665"/>
                      </a:cubicBezTo>
                      <a:cubicBezTo>
                        <a:pt x="176159" y="145847"/>
                        <a:pt x="177067" y="145867"/>
                        <a:pt x="177854" y="145524"/>
                      </a:cubicBezTo>
                      <a:cubicBezTo>
                        <a:pt x="178964" y="145040"/>
                        <a:pt x="179529" y="143930"/>
                        <a:pt x="179913" y="142880"/>
                      </a:cubicBezTo>
                      <a:cubicBezTo>
                        <a:pt x="181023" y="139853"/>
                        <a:pt x="181366" y="136603"/>
                        <a:pt x="180922" y="133455"/>
                      </a:cubicBezTo>
                      <a:cubicBezTo>
                        <a:pt x="182213" y="135695"/>
                        <a:pt x="183687" y="137835"/>
                        <a:pt x="185362" y="139853"/>
                      </a:cubicBezTo>
                      <a:cubicBezTo>
                        <a:pt x="186109" y="140761"/>
                        <a:pt x="187623" y="141689"/>
                        <a:pt x="188450" y="140842"/>
                      </a:cubicBezTo>
                      <a:cubicBezTo>
                        <a:pt x="188914" y="140357"/>
                        <a:pt x="188732" y="139611"/>
                        <a:pt x="188531" y="139005"/>
                      </a:cubicBezTo>
                      <a:cubicBezTo>
                        <a:pt x="188087" y="137673"/>
                        <a:pt x="187643" y="136361"/>
                        <a:pt x="187199" y="135029"/>
                      </a:cubicBezTo>
                      <a:cubicBezTo>
                        <a:pt x="188732" y="137471"/>
                        <a:pt x="190266" y="139913"/>
                        <a:pt x="191780" y="142355"/>
                      </a:cubicBezTo>
                      <a:cubicBezTo>
                        <a:pt x="192244" y="143082"/>
                        <a:pt x="192910" y="143930"/>
                        <a:pt x="193838" y="143869"/>
                      </a:cubicBezTo>
                      <a:cubicBezTo>
                        <a:pt x="194787" y="140761"/>
                        <a:pt x="193838" y="137491"/>
                        <a:pt x="192890" y="134383"/>
                      </a:cubicBezTo>
                      <a:cubicBezTo>
                        <a:pt x="194545" y="137047"/>
                        <a:pt x="196543" y="139550"/>
                        <a:pt x="198823" y="141810"/>
                      </a:cubicBezTo>
                      <a:cubicBezTo>
                        <a:pt x="199853" y="138561"/>
                        <a:pt x="199692" y="135009"/>
                        <a:pt x="198379" y="131840"/>
                      </a:cubicBezTo>
                      <a:cubicBezTo>
                        <a:pt x="200539" y="132991"/>
                        <a:pt x="202376" y="133717"/>
                        <a:pt x="204313" y="134202"/>
                      </a:cubicBezTo>
                      <a:cubicBezTo>
                        <a:pt x="205222" y="134424"/>
                        <a:pt x="206170" y="134585"/>
                        <a:pt x="207098" y="134504"/>
                      </a:cubicBezTo>
                      <a:cubicBezTo>
                        <a:pt x="208027" y="134424"/>
                        <a:pt x="208975" y="134020"/>
                        <a:pt x="209480" y="133314"/>
                      </a:cubicBezTo>
                      <a:cubicBezTo>
                        <a:pt x="210207" y="132345"/>
                        <a:pt x="209984" y="131033"/>
                        <a:pt x="209460" y="129984"/>
                      </a:cubicBezTo>
                      <a:cubicBezTo>
                        <a:pt x="208935" y="128934"/>
                        <a:pt x="208148" y="127965"/>
                        <a:pt x="207704" y="126875"/>
                      </a:cubicBezTo>
                      <a:cubicBezTo>
                        <a:pt x="213214" y="128874"/>
                        <a:pt x="219167" y="129540"/>
                        <a:pt x="224980" y="128934"/>
                      </a:cubicBezTo>
                      <a:cubicBezTo>
                        <a:pt x="225283" y="128894"/>
                        <a:pt x="225626" y="128853"/>
                        <a:pt x="225808" y="128631"/>
                      </a:cubicBezTo>
                      <a:cubicBezTo>
                        <a:pt x="226110" y="128268"/>
                        <a:pt x="225787" y="127784"/>
                        <a:pt x="225444" y="127461"/>
                      </a:cubicBezTo>
                      <a:cubicBezTo>
                        <a:pt x="223951" y="126008"/>
                        <a:pt x="221933" y="124998"/>
                        <a:pt x="219793" y="124575"/>
                      </a:cubicBezTo>
                      <a:cubicBezTo>
                        <a:pt x="222538" y="125099"/>
                        <a:pt x="225384" y="125120"/>
                        <a:pt x="228128" y="124635"/>
                      </a:cubicBezTo>
                      <a:cubicBezTo>
                        <a:pt x="228452" y="124575"/>
                        <a:pt x="228815" y="124494"/>
                        <a:pt x="229017" y="124252"/>
                      </a:cubicBezTo>
                      <a:cubicBezTo>
                        <a:pt x="229319" y="123888"/>
                        <a:pt x="229077" y="123364"/>
                        <a:pt x="228795" y="122980"/>
                      </a:cubicBezTo>
                      <a:cubicBezTo>
                        <a:pt x="227745" y="121527"/>
                        <a:pt x="226191" y="120397"/>
                        <a:pt x="224395" y="119771"/>
                      </a:cubicBezTo>
                      <a:cubicBezTo>
                        <a:pt x="226332" y="119892"/>
                        <a:pt x="228108" y="120679"/>
                        <a:pt x="229965" y="121184"/>
                      </a:cubicBezTo>
                      <a:cubicBezTo>
                        <a:pt x="231822" y="121689"/>
                        <a:pt x="234002" y="121830"/>
                        <a:pt x="235515" y="120760"/>
                      </a:cubicBezTo>
                      <a:cubicBezTo>
                        <a:pt x="235233" y="119468"/>
                        <a:pt x="234667" y="118217"/>
                        <a:pt x="233881" y="117107"/>
                      </a:cubicBezTo>
                      <a:cubicBezTo>
                        <a:pt x="237049" y="117733"/>
                        <a:pt x="240399" y="118056"/>
                        <a:pt x="243729" y="117834"/>
                      </a:cubicBezTo>
                      <a:cubicBezTo>
                        <a:pt x="244941" y="117753"/>
                        <a:pt x="246172" y="117592"/>
                        <a:pt x="247201" y="117047"/>
                      </a:cubicBezTo>
                      <a:cubicBezTo>
                        <a:pt x="248231" y="116502"/>
                        <a:pt x="249038" y="115472"/>
                        <a:pt x="248916" y="114403"/>
                      </a:cubicBezTo>
                      <a:cubicBezTo>
                        <a:pt x="248795" y="113353"/>
                        <a:pt x="247826" y="112485"/>
                        <a:pt x="246737" y="112082"/>
                      </a:cubicBezTo>
                      <a:cubicBezTo>
                        <a:pt x="245647" y="111678"/>
                        <a:pt x="244416" y="111638"/>
                        <a:pt x="243225" y="111617"/>
                      </a:cubicBezTo>
                      <a:cubicBezTo>
                        <a:pt x="244779" y="111920"/>
                        <a:pt x="246414" y="111860"/>
                        <a:pt x="247907" y="111436"/>
                      </a:cubicBezTo>
                      <a:cubicBezTo>
                        <a:pt x="248452" y="111274"/>
                        <a:pt x="249038" y="111052"/>
                        <a:pt x="249320" y="110588"/>
                      </a:cubicBezTo>
                      <a:cubicBezTo>
                        <a:pt x="249684" y="110003"/>
                        <a:pt x="249441" y="109276"/>
                        <a:pt x="249038" y="108731"/>
                      </a:cubicBezTo>
                      <a:cubicBezTo>
                        <a:pt x="247686" y="106814"/>
                        <a:pt x="244961" y="106148"/>
                        <a:pt x="242458" y="105704"/>
                      </a:cubicBezTo>
                      <a:cubicBezTo>
                        <a:pt x="237271" y="104776"/>
                        <a:pt x="232004" y="104089"/>
                        <a:pt x="226716" y="103686"/>
                      </a:cubicBezTo>
                      <a:cubicBezTo>
                        <a:pt x="229884" y="104433"/>
                        <a:pt x="233315" y="104271"/>
                        <a:pt x="236403" y="103242"/>
                      </a:cubicBezTo>
                      <a:cubicBezTo>
                        <a:pt x="236767" y="103121"/>
                        <a:pt x="237150" y="102959"/>
                        <a:pt x="237332" y="102677"/>
                      </a:cubicBezTo>
                      <a:cubicBezTo>
                        <a:pt x="237635" y="102192"/>
                        <a:pt x="237271" y="101607"/>
                        <a:pt x="236888" y="101183"/>
                      </a:cubicBezTo>
                      <a:cubicBezTo>
                        <a:pt x="235293" y="99427"/>
                        <a:pt x="232932" y="98216"/>
                        <a:pt x="230409" y="97893"/>
                      </a:cubicBezTo>
                      <a:cubicBezTo>
                        <a:pt x="233356" y="98035"/>
                        <a:pt x="236323" y="97651"/>
                        <a:pt x="239088" y="96723"/>
                      </a:cubicBezTo>
                      <a:cubicBezTo>
                        <a:pt x="234103" y="95068"/>
                        <a:pt x="228653" y="94503"/>
                        <a:pt x="223366" y="95048"/>
                      </a:cubicBezTo>
                      <a:lnTo>
                        <a:pt x="223527" y="94543"/>
                      </a:lnTo>
                      <a:cubicBezTo>
                        <a:pt x="223527" y="94382"/>
                        <a:pt x="223184" y="94543"/>
                        <a:pt x="223305" y="94684"/>
                      </a:cubicBezTo>
                      <a:cubicBezTo>
                        <a:pt x="223426" y="94806"/>
                        <a:pt x="223648" y="94745"/>
                        <a:pt x="223830" y="94684"/>
                      </a:cubicBezTo>
                      <a:cubicBezTo>
                        <a:pt x="224778" y="94301"/>
                        <a:pt x="225747" y="93917"/>
                        <a:pt x="226695" y="93554"/>
                      </a:cubicBezTo>
                      <a:cubicBezTo>
                        <a:pt x="231761" y="91536"/>
                        <a:pt x="236948" y="89437"/>
                        <a:pt x="240803" y="85885"/>
                      </a:cubicBezTo>
                      <a:cubicBezTo>
                        <a:pt x="241146" y="85562"/>
                        <a:pt x="241510" y="85138"/>
                        <a:pt x="241348" y="84714"/>
                      </a:cubicBezTo>
                      <a:cubicBezTo>
                        <a:pt x="241187" y="84270"/>
                        <a:pt x="240561" y="84149"/>
                        <a:pt x="240036" y="84129"/>
                      </a:cubicBezTo>
                      <a:cubicBezTo>
                        <a:pt x="234688" y="83786"/>
                        <a:pt x="229441" y="85400"/>
                        <a:pt x="224375" y="86995"/>
                      </a:cubicBezTo>
                      <a:cubicBezTo>
                        <a:pt x="228128" y="85683"/>
                        <a:pt x="232105" y="84210"/>
                        <a:pt x="234304" y="81203"/>
                      </a:cubicBezTo>
                      <a:cubicBezTo>
                        <a:pt x="234728" y="80637"/>
                        <a:pt x="235031" y="79790"/>
                        <a:pt x="234486" y="79326"/>
                      </a:cubicBezTo>
                      <a:cubicBezTo>
                        <a:pt x="234203" y="79083"/>
                        <a:pt x="233800" y="79043"/>
                        <a:pt x="233416" y="79003"/>
                      </a:cubicBezTo>
                      <a:cubicBezTo>
                        <a:pt x="230409" y="78700"/>
                        <a:pt x="227382" y="78559"/>
                        <a:pt x="224334" y="78599"/>
                      </a:cubicBezTo>
                      <a:cubicBezTo>
                        <a:pt x="228351" y="76318"/>
                        <a:pt x="231923" y="73553"/>
                        <a:pt x="235132" y="70506"/>
                      </a:cubicBezTo>
                      <a:cubicBezTo>
                        <a:pt x="236141" y="69537"/>
                        <a:pt x="237130" y="67983"/>
                        <a:pt x="236081" y="67055"/>
                      </a:cubicBezTo>
                      <a:cubicBezTo>
                        <a:pt x="235515" y="66550"/>
                        <a:pt x="234628" y="66550"/>
                        <a:pt x="233840" y="66611"/>
                      </a:cubicBezTo>
                      <a:cubicBezTo>
                        <a:pt x="230651" y="66853"/>
                        <a:pt x="227503" y="67680"/>
                        <a:pt x="224657" y="68992"/>
                      </a:cubicBezTo>
                      <a:cubicBezTo>
                        <a:pt x="227139" y="67458"/>
                        <a:pt x="229642" y="65945"/>
                        <a:pt x="232124" y="64411"/>
                      </a:cubicBezTo>
                      <a:cubicBezTo>
                        <a:pt x="233235" y="63725"/>
                        <a:pt x="234466" y="62473"/>
                        <a:pt x="233658" y="61525"/>
                      </a:cubicBezTo>
                      <a:cubicBezTo>
                        <a:pt x="233396" y="61222"/>
                        <a:pt x="232993" y="61060"/>
                        <a:pt x="232589" y="60939"/>
                      </a:cubicBezTo>
                      <a:cubicBezTo>
                        <a:pt x="227785" y="59446"/>
                        <a:pt x="222760" y="62413"/>
                        <a:pt x="217694" y="62877"/>
                      </a:cubicBezTo>
                      <a:cubicBezTo>
                        <a:pt x="223184" y="61101"/>
                        <a:pt x="228128" y="58013"/>
                        <a:pt x="231862" y="53997"/>
                      </a:cubicBezTo>
                      <a:cubicBezTo>
                        <a:pt x="226050" y="52866"/>
                        <a:pt x="220358" y="55914"/>
                        <a:pt x="215373" y="58820"/>
                      </a:cubicBezTo>
                      <a:cubicBezTo>
                        <a:pt x="219167" y="56055"/>
                        <a:pt x="222659" y="52967"/>
                        <a:pt x="225808" y="49597"/>
                      </a:cubicBezTo>
                      <a:cubicBezTo>
                        <a:pt x="224354" y="48265"/>
                        <a:pt x="221872" y="49234"/>
                        <a:pt x="220136" y="50243"/>
                      </a:cubicBezTo>
                      <a:cubicBezTo>
                        <a:pt x="216100" y="52584"/>
                        <a:pt x="212043" y="54945"/>
                        <a:pt x="208007" y="57286"/>
                      </a:cubicBezTo>
                      <a:cubicBezTo>
                        <a:pt x="212487" y="54824"/>
                        <a:pt x="216443" y="51575"/>
                        <a:pt x="219591" y="47801"/>
                      </a:cubicBezTo>
                      <a:cubicBezTo>
                        <a:pt x="216624" y="46569"/>
                        <a:pt x="213194" y="48023"/>
                        <a:pt x="210388" y="49496"/>
                      </a:cubicBezTo>
                      <a:cubicBezTo>
                        <a:pt x="206856" y="51353"/>
                        <a:pt x="203425" y="53351"/>
                        <a:pt x="200075" y="55430"/>
                      </a:cubicBezTo>
                      <a:cubicBezTo>
                        <a:pt x="203183" y="52382"/>
                        <a:pt x="206049" y="49133"/>
                        <a:pt x="208612" y="45702"/>
                      </a:cubicBezTo>
                      <a:cubicBezTo>
                        <a:pt x="209419" y="44612"/>
                        <a:pt x="209964" y="42775"/>
                        <a:pt x="208592" y="42351"/>
                      </a:cubicBezTo>
                      <a:cubicBezTo>
                        <a:pt x="208148" y="42210"/>
                        <a:pt x="207643" y="42311"/>
                        <a:pt x="207179" y="42412"/>
                      </a:cubicBezTo>
                      <a:cubicBezTo>
                        <a:pt x="204454" y="43017"/>
                        <a:pt x="201710" y="43623"/>
                        <a:pt x="198985" y="44228"/>
                      </a:cubicBezTo>
                      <a:cubicBezTo>
                        <a:pt x="201225" y="42553"/>
                        <a:pt x="203546" y="40797"/>
                        <a:pt x="205645" y="38860"/>
                      </a:cubicBezTo>
                      <a:cubicBezTo>
                        <a:pt x="206392" y="38174"/>
                        <a:pt x="207159" y="37326"/>
                        <a:pt x="206997" y="36377"/>
                      </a:cubicBezTo>
                      <a:cubicBezTo>
                        <a:pt x="206755" y="34803"/>
                        <a:pt x="204394" y="34420"/>
                        <a:pt x="202618" y="34621"/>
                      </a:cubicBezTo>
                      <a:cubicBezTo>
                        <a:pt x="200398" y="34884"/>
                        <a:pt x="198218" y="35409"/>
                        <a:pt x="196160" y="36216"/>
                      </a:cubicBezTo>
                      <a:cubicBezTo>
                        <a:pt x="199106" y="34298"/>
                        <a:pt x="201629" y="31877"/>
                        <a:pt x="203546" y="29112"/>
                      </a:cubicBezTo>
                      <a:cubicBezTo>
                        <a:pt x="202174" y="27578"/>
                        <a:pt x="199469" y="28143"/>
                        <a:pt x="197411" y="28829"/>
                      </a:cubicBezTo>
                      <a:cubicBezTo>
                        <a:pt x="194020" y="29979"/>
                        <a:pt x="190609" y="31130"/>
                        <a:pt x="187218" y="32260"/>
                      </a:cubicBezTo>
                      <a:cubicBezTo>
                        <a:pt x="188914" y="30666"/>
                        <a:pt x="190609" y="29091"/>
                        <a:pt x="192284" y="27497"/>
                      </a:cubicBezTo>
                      <a:cubicBezTo>
                        <a:pt x="192648" y="27154"/>
                        <a:pt x="193051" y="26770"/>
                        <a:pt x="193152" y="26306"/>
                      </a:cubicBezTo>
                      <a:cubicBezTo>
                        <a:pt x="193556" y="24732"/>
                        <a:pt x="190952" y="24005"/>
                        <a:pt x="189156" y="24248"/>
                      </a:cubicBezTo>
                      <a:cubicBezTo>
                        <a:pt x="185039" y="24772"/>
                        <a:pt x="181104" y="26347"/>
                        <a:pt x="177955" y="28769"/>
                      </a:cubicBezTo>
                      <a:cubicBezTo>
                        <a:pt x="179570" y="26811"/>
                        <a:pt x="181204" y="24853"/>
                        <a:pt x="182819" y="22895"/>
                      </a:cubicBezTo>
                      <a:cubicBezTo>
                        <a:pt x="183222" y="22391"/>
                        <a:pt x="183667" y="21806"/>
                        <a:pt x="183445" y="21220"/>
                      </a:cubicBezTo>
                      <a:cubicBezTo>
                        <a:pt x="183122" y="20332"/>
                        <a:pt x="181749" y="20312"/>
                        <a:pt x="180720" y="20514"/>
                      </a:cubicBezTo>
                      <a:cubicBezTo>
                        <a:pt x="176320" y="21402"/>
                        <a:pt x="172203" y="23400"/>
                        <a:pt x="168954" y="26205"/>
                      </a:cubicBezTo>
                      <a:cubicBezTo>
                        <a:pt x="170104" y="24268"/>
                        <a:pt x="171254" y="22330"/>
                        <a:pt x="172405" y="20373"/>
                      </a:cubicBezTo>
                      <a:cubicBezTo>
                        <a:pt x="173172" y="19061"/>
                        <a:pt x="173919" y="17365"/>
                        <a:pt x="172869" y="16235"/>
                      </a:cubicBezTo>
                      <a:cubicBezTo>
                        <a:pt x="171617" y="14883"/>
                        <a:pt x="169175" y="15630"/>
                        <a:pt x="167460" y="16498"/>
                      </a:cubicBezTo>
                      <a:cubicBezTo>
                        <a:pt x="164433" y="18011"/>
                        <a:pt x="161406" y="19525"/>
                        <a:pt x="158378" y="21039"/>
                      </a:cubicBezTo>
                      <a:cubicBezTo>
                        <a:pt x="160820" y="17668"/>
                        <a:pt x="162475" y="13470"/>
                        <a:pt x="163020" y="9131"/>
                      </a:cubicBezTo>
                      <a:cubicBezTo>
                        <a:pt x="157470" y="10160"/>
                        <a:pt x="154220" y="15186"/>
                        <a:pt x="151677" y="19727"/>
                      </a:cubicBezTo>
                      <a:cubicBezTo>
                        <a:pt x="153736" y="14580"/>
                        <a:pt x="155815" y="9171"/>
                        <a:pt x="154866" y="3762"/>
                      </a:cubicBezTo>
                      <a:cubicBezTo>
                        <a:pt x="154745" y="3076"/>
                        <a:pt x="154563" y="2370"/>
                        <a:pt x="153978" y="1906"/>
                      </a:cubicBezTo>
                      <a:cubicBezTo>
                        <a:pt x="152565" y="775"/>
                        <a:pt x="150385" y="2067"/>
                        <a:pt x="149155" y="3359"/>
                      </a:cubicBezTo>
                      <a:cubicBezTo>
                        <a:pt x="144432" y="8243"/>
                        <a:pt x="140739" y="13914"/>
                        <a:pt x="138316" y="19989"/>
                      </a:cubicBezTo>
                      <a:cubicBezTo>
                        <a:pt x="138337" y="14096"/>
                        <a:pt x="138801" y="9373"/>
                        <a:pt x="139144" y="4650"/>
                      </a:cubicBezTo>
                      <a:cubicBezTo>
                        <a:pt x="139225" y="3500"/>
                        <a:pt x="139205" y="2148"/>
                        <a:pt x="138155" y="1482"/>
                      </a:cubicBezTo>
                      <a:cubicBezTo>
                        <a:pt x="136682" y="553"/>
                        <a:pt x="134724" y="1805"/>
                        <a:pt x="133574" y="3056"/>
                      </a:cubicBezTo>
                      <a:cubicBezTo>
                        <a:pt x="129900" y="7072"/>
                        <a:pt x="127317" y="11876"/>
                        <a:pt x="126106" y="16942"/>
                      </a:cubicBezTo>
                      <a:cubicBezTo>
                        <a:pt x="126812" y="12138"/>
                        <a:pt x="127277" y="7294"/>
                        <a:pt x="127479" y="2451"/>
                      </a:cubicBezTo>
                      <a:cubicBezTo>
                        <a:pt x="127499" y="1785"/>
                        <a:pt x="127519" y="1078"/>
                        <a:pt x="127055" y="553"/>
                      </a:cubicBezTo>
                      <a:cubicBezTo>
                        <a:pt x="125945" y="-718"/>
                        <a:pt x="123684" y="432"/>
                        <a:pt x="122574" y="1684"/>
                      </a:cubicBezTo>
                      <a:cubicBezTo>
                        <a:pt x="119789" y="4812"/>
                        <a:pt x="118013" y="8626"/>
                        <a:pt x="117448" y="12582"/>
                      </a:cubicBezTo>
                      <a:cubicBezTo>
                        <a:pt x="118518" y="9999"/>
                        <a:pt x="118901" y="7193"/>
                        <a:pt x="118578" y="4469"/>
                      </a:cubicBezTo>
                      <a:cubicBezTo>
                        <a:pt x="118356" y="2632"/>
                        <a:pt x="117165" y="392"/>
                        <a:pt x="115107" y="553"/>
                      </a:cubicBezTo>
                      <a:cubicBezTo>
                        <a:pt x="114017" y="654"/>
                        <a:pt x="113169" y="1421"/>
                        <a:pt x="112483" y="2168"/>
                      </a:cubicBezTo>
                      <a:cubicBezTo>
                        <a:pt x="109617" y="5256"/>
                        <a:pt x="107417" y="8808"/>
                        <a:pt x="105984" y="12602"/>
                      </a:cubicBezTo>
                      <a:cubicBezTo>
                        <a:pt x="106691" y="9111"/>
                        <a:pt x="106429" y="5458"/>
                        <a:pt x="105238" y="2067"/>
                      </a:cubicBezTo>
                      <a:cubicBezTo>
                        <a:pt x="105056" y="1583"/>
                        <a:pt x="104854" y="1058"/>
                        <a:pt x="104370" y="775"/>
                      </a:cubicBezTo>
                      <a:cubicBezTo>
                        <a:pt x="103098" y="49"/>
                        <a:pt x="101685" y="1522"/>
                        <a:pt x="101080" y="2753"/>
                      </a:cubicBezTo>
                      <a:cubicBezTo>
                        <a:pt x="98840" y="7355"/>
                        <a:pt x="96781" y="12017"/>
                        <a:pt x="94884" y="16740"/>
                      </a:cubicBezTo>
                      <a:cubicBezTo>
                        <a:pt x="94198" y="11573"/>
                        <a:pt x="93410" y="6790"/>
                        <a:pt x="91695" y="2269"/>
                      </a:cubicBezTo>
                      <a:cubicBezTo>
                        <a:pt x="91412" y="1542"/>
                        <a:pt x="91069" y="735"/>
                        <a:pt x="90303" y="352"/>
                      </a:cubicBezTo>
                      <a:cubicBezTo>
                        <a:pt x="89273" y="-153"/>
                        <a:pt x="87921" y="331"/>
                        <a:pt x="87215" y="1159"/>
                      </a:cubicBezTo>
                      <a:cubicBezTo>
                        <a:pt x="86508" y="1986"/>
                        <a:pt x="86306" y="3076"/>
                        <a:pt x="86185" y="4126"/>
                      </a:cubicBezTo>
                      <a:cubicBezTo>
                        <a:pt x="85721" y="7738"/>
                        <a:pt x="85762" y="11391"/>
                        <a:pt x="86326" y="15004"/>
                      </a:cubicBezTo>
                      <a:cubicBezTo>
                        <a:pt x="85519" y="12986"/>
                        <a:pt x="84732" y="10968"/>
                        <a:pt x="83925" y="8949"/>
                      </a:cubicBezTo>
                      <a:cubicBezTo>
                        <a:pt x="83663" y="8304"/>
                        <a:pt x="83339" y="7577"/>
                        <a:pt x="82613" y="7375"/>
                      </a:cubicBezTo>
                      <a:cubicBezTo>
                        <a:pt x="81120" y="6931"/>
                        <a:pt x="80312" y="8909"/>
                        <a:pt x="80332" y="10322"/>
                      </a:cubicBezTo>
                      <a:cubicBezTo>
                        <a:pt x="80433" y="16619"/>
                        <a:pt x="81321" y="22895"/>
                        <a:pt x="82976" y="29031"/>
                      </a:cubicBezTo>
                      <a:cubicBezTo>
                        <a:pt x="81059" y="27517"/>
                        <a:pt x="80151" y="25257"/>
                        <a:pt x="78879" y="23279"/>
                      </a:cubicBezTo>
                      <a:cubicBezTo>
                        <a:pt x="77608" y="21301"/>
                        <a:pt x="75549" y="19363"/>
                        <a:pt x="72986" y="19424"/>
                      </a:cubicBezTo>
                      <a:cubicBezTo>
                        <a:pt x="72764" y="23783"/>
                        <a:pt x="73531" y="28183"/>
                        <a:pt x="75226" y="32280"/>
                      </a:cubicBezTo>
                      <a:cubicBezTo>
                        <a:pt x="73208" y="28809"/>
                        <a:pt x="69716" y="25802"/>
                        <a:pt x="65519" y="24127"/>
                      </a:cubicBezTo>
                      <a:cubicBezTo>
                        <a:pt x="63601" y="23360"/>
                        <a:pt x="61078" y="22976"/>
                        <a:pt x="59585" y="24288"/>
                      </a:cubicBezTo>
                      <a:cubicBezTo>
                        <a:pt x="58374" y="25337"/>
                        <a:pt x="58354" y="27033"/>
                        <a:pt x="58414" y="28547"/>
                      </a:cubicBezTo>
                      <a:cubicBezTo>
                        <a:pt x="58555" y="32482"/>
                        <a:pt x="58697" y="36418"/>
                        <a:pt x="58858" y="40353"/>
                      </a:cubicBezTo>
                      <a:lnTo>
                        <a:pt x="55589" y="35873"/>
                      </a:lnTo>
                      <a:cubicBezTo>
                        <a:pt x="54418" y="34278"/>
                        <a:pt x="52622" y="32442"/>
                        <a:pt x="50583" y="33007"/>
                      </a:cubicBezTo>
                      <a:cubicBezTo>
                        <a:pt x="48686" y="33532"/>
                        <a:pt x="48202" y="35792"/>
                        <a:pt x="48605" y="37528"/>
                      </a:cubicBezTo>
                      <a:cubicBezTo>
                        <a:pt x="48989" y="39263"/>
                        <a:pt x="49918" y="41019"/>
                        <a:pt x="49473" y="42755"/>
                      </a:cubicBezTo>
                      <a:cubicBezTo>
                        <a:pt x="48323" y="40192"/>
                        <a:pt x="46850" y="37750"/>
                        <a:pt x="45074" y="35509"/>
                      </a:cubicBezTo>
                      <a:cubicBezTo>
                        <a:pt x="44569" y="34864"/>
                        <a:pt x="43863" y="34177"/>
                        <a:pt x="42995" y="34258"/>
                      </a:cubicBezTo>
                      <a:cubicBezTo>
                        <a:pt x="41784" y="34379"/>
                        <a:pt x="41461" y="35792"/>
                        <a:pt x="41501" y="36882"/>
                      </a:cubicBezTo>
                      <a:cubicBezTo>
                        <a:pt x="41622" y="41161"/>
                        <a:pt x="42450" y="45399"/>
                        <a:pt x="43923" y="49476"/>
                      </a:cubicBezTo>
                      <a:cubicBezTo>
                        <a:pt x="41885" y="46448"/>
                        <a:pt x="38373" y="43825"/>
                        <a:pt x="34377" y="42149"/>
                      </a:cubicBezTo>
                      <a:cubicBezTo>
                        <a:pt x="32560" y="41383"/>
                        <a:pt x="29836" y="41120"/>
                        <a:pt x="29109" y="42795"/>
                      </a:cubicBezTo>
                      <a:cubicBezTo>
                        <a:pt x="28766" y="43582"/>
                        <a:pt x="29109" y="44450"/>
                        <a:pt x="29473" y="45217"/>
                      </a:cubicBezTo>
                      <a:cubicBezTo>
                        <a:pt x="31006" y="48467"/>
                        <a:pt x="33327" y="51433"/>
                        <a:pt x="36193" y="53855"/>
                      </a:cubicBezTo>
                      <a:cubicBezTo>
                        <a:pt x="34094" y="51978"/>
                        <a:pt x="31733" y="50344"/>
                        <a:pt x="29150" y="49012"/>
                      </a:cubicBezTo>
                      <a:cubicBezTo>
                        <a:pt x="27777" y="48305"/>
                        <a:pt x="25920" y="47720"/>
                        <a:pt x="24750" y="48668"/>
                      </a:cubicBezTo>
                      <a:cubicBezTo>
                        <a:pt x="23317" y="49839"/>
                        <a:pt x="24427" y="51938"/>
                        <a:pt x="25699" y="53230"/>
                      </a:cubicBezTo>
                      <a:cubicBezTo>
                        <a:pt x="27636" y="55208"/>
                        <a:pt x="29876" y="56963"/>
                        <a:pt x="32338" y="58417"/>
                      </a:cubicBezTo>
                      <a:cubicBezTo>
                        <a:pt x="30502" y="57064"/>
                        <a:pt x="28161" y="56277"/>
                        <a:pt x="25779" y="56217"/>
                      </a:cubicBezTo>
                      <a:cubicBezTo>
                        <a:pt x="25234" y="56217"/>
                        <a:pt x="24649" y="56237"/>
                        <a:pt x="24225" y="56540"/>
                      </a:cubicBezTo>
                      <a:cubicBezTo>
                        <a:pt x="23196" y="57246"/>
                        <a:pt x="23801" y="58719"/>
                        <a:pt x="24568" y="59668"/>
                      </a:cubicBezTo>
                      <a:cubicBezTo>
                        <a:pt x="26486" y="62070"/>
                        <a:pt x="28847" y="64189"/>
                        <a:pt x="31531" y="65904"/>
                      </a:cubicBezTo>
                      <a:cubicBezTo>
                        <a:pt x="27253" y="66025"/>
                        <a:pt x="22752" y="65299"/>
                        <a:pt x="18231" y="65198"/>
                      </a:cubicBezTo>
                      <a:cubicBezTo>
                        <a:pt x="17626" y="65198"/>
                        <a:pt x="16980" y="65198"/>
                        <a:pt x="16495" y="65501"/>
                      </a:cubicBezTo>
                      <a:cubicBezTo>
                        <a:pt x="15587" y="66046"/>
                        <a:pt x="15628" y="67277"/>
                        <a:pt x="15991" y="68185"/>
                      </a:cubicBezTo>
                      <a:cubicBezTo>
                        <a:pt x="17403" y="71717"/>
                        <a:pt x="21682" y="73513"/>
                        <a:pt x="25557" y="74946"/>
                      </a:cubicBezTo>
                      <a:cubicBezTo>
                        <a:pt x="21359" y="73735"/>
                        <a:pt x="16798" y="73493"/>
                        <a:pt x="12459" y="74260"/>
                      </a:cubicBezTo>
                      <a:cubicBezTo>
                        <a:pt x="11611" y="74401"/>
                        <a:pt x="10703" y="74623"/>
                        <a:pt x="10117" y="75208"/>
                      </a:cubicBezTo>
                      <a:cubicBezTo>
                        <a:pt x="8684" y="76662"/>
                        <a:pt x="10380" y="79003"/>
                        <a:pt x="12378" y="79749"/>
                      </a:cubicBezTo>
                      <a:cubicBezTo>
                        <a:pt x="14376" y="80496"/>
                        <a:pt x="16757" y="80557"/>
                        <a:pt x="18433" y="81788"/>
                      </a:cubicBezTo>
                      <a:cubicBezTo>
                        <a:pt x="15123" y="81283"/>
                        <a:pt x="11692" y="81303"/>
                        <a:pt x="8382" y="81828"/>
                      </a:cubicBezTo>
                      <a:cubicBezTo>
                        <a:pt x="7211" y="82010"/>
                        <a:pt x="5960" y="82313"/>
                        <a:pt x="5193" y="83140"/>
                      </a:cubicBezTo>
                      <a:cubicBezTo>
                        <a:pt x="3598" y="84835"/>
                        <a:pt x="5112" y="87540"/>
                        <a:pt x="7252" y="88650"/>
                      </a:cubicBezTo>
                      <a:cubicBezTo>
                        <a:pt x="9391" y="89760"/>
                        <a:pt x="11995" y="89942"/>
                        <a:pt x="14194" y="90951"/>
                      </a:cubicBezTo>
                      <a:cubicBezTo>
                        <a:pt x="10218" y="90890"/>
                        <a:pt x="6242" y="91677"/>
                        <a:pt x="2670" y="93231"/>
                      </a:cubicBezTo>
                      <a:cubicBezTo>
                        <a:pt x="1883" y="93574"/>
                        <a:pt x="1076" y="93998"/>
                        <a:pt x="591" y="94664"/>
                      </a:cubicBezTo>
                      <a:cubicBezTo>
                        <a:pt x="-559" y="96279"/>
                        <a:pt x="915" y="98539"/>
                        <a:pt x="2933" y="99205"/>
                      </a:cubicBezTo>
                      <a:cubicBezTo>
                        <a:pt x="4951" y="99871"/>
                        <a:pt x="7171" y="99407"/>
                        <a:pt x="9250" y="98943"/>
                      </a:cubicBezTo>
                      <a:cubicBezTo>
                        <a:pt x="7272" y="100174"/>
                        <a:pt x="4830" y="100699"/>
                        <a:pt x="2892" y="101990"/>
                      </a:cubicBezTo>
                      <a:cubicBezTo>
                        <a:pt x="955" y="103262"/>
                        <a:pt x="-317" y="105866"/>
                        <a:pt x="1177" y="107561"/>
                      </a:cubicBezTo>
                      <a:cubicBezTo>
                        <a:pt x="3256" y="109902"/>
                        <a:pt x="7393" y="107904"/>
                        <a:pt x="10743" y="108025"/>
                      </a:cubicBezTo>
                      <a:cubicBezTo>
                        <a:pt x="7635" y="110043"/>
                        <a:pt x="4668" y="112243"/>
                        <a:pt x="1883" y="114605"/>
                      </a:cubicBezTo>
                      <a:cubicBezTo>
                        <a:pt x="672" y="115634"/>
                        <a:pt x="-579" y="117188"/>
                        <a:pt x="289" y="118459"/>
                      </a:cubicBezTo>
                      <a:cubicBezTo>
                        <a:pt x="1096" y="119630"/>
                        <a:pt x="3034" y="119468"/>
                        <a:pt x="4527" y="119105"/>
                      </a:cubicBezTo>
                      <a:cubicBezTo>
                        <a:pt x="9310" y="117935"/>
                        <a:pt x="13892" y="116118"/>
                        <a:pt x="18070" y="113737"/>
                      </a:cubicBezTo>
                      <a:lnTo>
                        <a:pt x="17504" y="114221"/>
                      </a:lnTo>
                      <a:cubicBezTo>
                        <a:pt x="12822" y="116582"/>
                        <a:pt x="8321" y="119226"/>
                        <a:pt x="4063" y="122153"/>
                      </a:cubicBezTo>
                      <a:cubicBezTo>
                        <a:pt x="3256" y="122698"/>
                        <a:pt x="2388" y="123404"/>
                        <a:pt x="2428" y="124312"/>
                      </a:cubicBezTo>
                      <a:cubicBezTo>
                        <a:pt x="2469" y="125140"/>
                        <a:pt x="3336" y="125786"/>
                        <a:pt x="4265" y="125967"/>
                      </a:cubicBezTo>
                      <a:cubicBezTo>
                        <a:pt x="5193" y="126149"/>
                        <a:pt x="6121" y="125967"/>
                        <a:pt x="7030" y="125765"/>
                      </a:cubicBezTo>
                      <a:cubicBezTo>
                        <a:pt x="8503" y="125463"/>
                        <a:pt x="9997" y="125160"/>
                        <a:pt x="11470" y="124857"/>
                      </a:cubicBezTo>
                      <a:cubicBezTo>
                        <a:pt x="9633" y="124736"/>
                        <a:pt x="7776" y="125685"/>
                        <a:pt x="6949" y="127138"/>
                      </a:cubicBezTo>
                      <a:cubicBezTo>
                        <a:pt x="9613" y="128631"/>
                        <a:pt x="13064" y="127683"/>
                        <a:pt x="16031" y="126714"/>
                      </a:cubicBezTo>
                      <a:cubicBezTo>
                        <a:pt x="13669" y="127299"/>
                        <a:pt x="11389" y="128147"/>
                        <a:pt x="9270" y="129257"/>
                      </a:cubicBezTo>
                      <a:cubicBezTo>
                        <a:pt x="8765" y="129519"/>
                        <a:pt x="8180" y="129984"/>
                        <a:pt x="8422" y="130468"/>
                      </a:cubicBezTo>
                      <a:cubicBezTo>
                        <a:pt x="8584" y="130811"/>
                        <a:pt x="9068" y="130912"/>
                        <a:pt x="9472" y="130952"/>
                      </a:cubicBezTo>
                      <a:cubicBezTo>
                        <a:pt x="12721" y="131356"/>
                        <a:pt x="16072" y="131094"/>
                        <a:pt x="19199" y="130226"/>
                      </a:cubicBezTo>
                      <a:cubicBezTo>
                        <a:pt x="18190" y="130508"/>
                        <a:pt x="17323" y="131174"/>
                        <a:pt x="16858" y="132002"/>
                      </a:cubicBezTo>
                      <a:cubicBezTo>
                        <a:pt x="16677" y="132305"/>
                        <a:pt x="16576" y="132688"/>
                        <a:pt x="16737" y="132991"/>
                      </a:cubicBezTo>
                      <a:cubicBezTo>
                        <a:pt x="17040" y="133495"/>
                        <a:pt x="17868" y="133455"/>
                        <a:pt x="18493" y="133314"/>
                      </a:cubicBezTo>
                      <a:cubicBezTo>
                        <a:pt x="22671" y="132385"/>
                        <a:pt x="26728" y="131114"/>
                        <a:pt x="30643" y="129519"/>
                      </a:cubicBezTo>
                      <a:cubicBezTo>
                        <a:pt x="30905" y="129439"/>
                        <a:pt x="30966" y="129277"/>
                        <a:pt x="30905" y="129136"/>
                      </a:cubicBezTo>
                      <a:cubicBezTo>
                        <a:pt x="29997" y="130044"/>
                        <a:pt x="29311" y="131134"/>
                        <a:pt x="28867" y="132284"/>
                      </a:cubicBezTo>
                      <a:cubicBezTo>
                        <a:pt x="28645" y="132890"/>
                        <a:pt x="28564" y="133697"/>
                        <a:pt x="29150" y="134060"/>
                      </a:cubicBezTo>
                      <a:cubicBezTo>
                        <a:pt x="29654" y="134363"/>
                        <a:pt x="30320" y="134182"/>
                        <a:pt x="30885" y="133980"/>
                      </a:cubicBezTo>
                      <a:cubicBezTo>
                        <a:pt x="33227" y="133112"/>
                        <a:pt x="35547" y="132183"/>
                        <a:pt x="37808" y="131154"/>
                      </a:cubicBezTo>
                      <a:cubicBezTo>
                        <a:pt x="35911" y="133071"/>
                        <a:pt x="34195" y="135816"/>
                        <a:pt x="33186" y="138743"/>
                      </a:cubicBezTo>
                      <a:cubicBezTo>
                        <a:pt x="32944" y="139449"/>
                        <a:pt x="32883" y="140458"/>
                        <a:pt x="33671" y="140721"/>
                      </a:cubicBezTo>
                      <a:cubicBezTo>
                        <a:pt x="33953" y="140822"/>
                        <a:pt x="34276" y="140781"/>
                        <a:pt x="34579" y="140721"/>
                      </a:cubicBezTo>
                      <a:cubicBezTo>
                        <a:pt x="40270" y="139812"/>
                        <a:pt x="45639" y="137391"/>
                        <a:pt x="49796" y="133818"/>
                      </a:cubicBezTo>
                      <a:cubicBezTo>
                        <a:pt x="48686" y="135090"/>
                        <a:pt x="47738" y="136462"/>
                        <a:pt x="46991" y="137935"/>
                      </a:cubicBezTo>
                      <a:cubicBezTo>
                        <a:pt x="46648" y="138622"/>
                        <a:pt x="46345" y="139429"/>
                        <a:pt x="46729" y="140075"/>
                      </a:cubicBezTo>
                      <a:cubicBezTo>
                        <a:pt x="47072" y="140680"/>
                        <a:pt x="47920" y="140963"/>
                        <a:pt x="48686" y="140882"/>
                      </a:cubicBezTo>
                      <a:cubicBezTo>
                        <a:pt x="49453" y="140822"/>
                        <a:pt x="50139" y="140458"/>
                        <a:pt x="50765" y="140095"/>
                      </a:cubicBezTo>
                      <a:cubicBezTo>
                        <a:pt x="53995" y="138198"/>
                        <a:pt x="56477" y="135453"/>
                        <a:pt x="58899" y="132769"/>
                      </a:cubicBezTo>
                      <a:lnTo>
                        <a:pt x="58980" y="133455"/>
                      </a:lnTo>
                      <a:cubicBezTo>
                        <a:pt x="58777" y="133435"/>
                        <a:pt x="58980" y="133112"/>
                        <a:pt x="59161" y="133213"/>
                      </a:cubicBezTo>
                      <a:cubicBezTo>
                        <a:pt x="59343" y="133314"/>
                        <a:pt x="59302" y="133536"/>
                        <a:pt x="59242" y="133717"/>
                      </a:cubicBezTo>
                      <a:cubicBezTo>
                        <a:pt x="58838" y="134908"/>
                        <a:pt x="57849" y="135917"/>
                        <a:pt x="57405" y="137108"/>
                      </a:cubicBezTo>
                      <a:cubicBezTo>
                        <a:pt x="56961" y="138299"/>
                        <a:pt x="57385" y="139954"/>
                        <a:pt x="58757" y="140216"/>
                      </a:cubicBezTo>
                      <a:cubicBezTo>
                        <a:pt x="59282" y="140317"/>
                        <a:pt x="59807" y="140196"/>
                        <a:pt x="60311" y="140034"/>
                      </a:cubicBezTo>
                      <a:cubicBezTo>
                        <a:pt x="63742" y="138924"/>
                        <a:pt x="66164" y="136240"/>
                        <a:pt x="68425" y="133677"/>
                      </a:cubicBezTo>
                      <a:cubicBezTo>
                        <a:pt x="66770" y="135877"/>
                        <a:pt x="65660" y="138400"/>
                        <a:pt x="65175" y="141023"/>
                      </a:cubicBezTo>
                      <a:cubicBezTo>
                        <a:pt x="65054" y="141609"/>
                        <a:pt x="64994" y="142275"/>
                        <a:pt x="65377" y="142779"/>
                      </a:cubicBezTo>
                      <a:cubicBezTo>
                        <a:pt x="65821" y="143365"/>
                        <a:pt x="66749" y="143526"/>
                        <a:pt x="67517" y="143344"/>
                      </a:cubicBezTo>
                      <a:cubicBezTo>
                        <a:pt x="68283" y="143163"/>
                        <a:pt x="68929" y="142699"/>
                        <a:pt x="69535" y="142234"/>
                      </a:cubicBezTo>
                      <a:cubicBezTo>
                        <a:pt x="71654" y="140640"/>
                        <a:pt x="73692" y="138924"/>
                        <a:pt x="75610" y="137128"/>
                      </a:cubicBezTo>
                      <a:cubicBezTo>
                        <a:pt x="74701" y="138137"/>
                        <a:pt x="73773" y="139187"/>
                        <a:pt x="73511" y="140458"/>
                      </a:cubicBezTo>
                      <a:cubicBezTo>
                        <a:pt x="73228" y="141730"/>
                        <a:pt x="73874" y="143243"/>
                        <a:pt x="75246" y="143627"/>
                      </a:cubicBezTo>
                      <a:cubicBezTo>
                        <a:pt x="76235" y="143909"/>
                        <a:pt x="77305" y="143546"/>
                        <a:pt x="78233" y="143122"/>
                      </a:cubicBezTo>
                      <a:cubicBezTo>
                        <a:pt x="80554" y="142053"/>
                        <a:pt x="82613" y="140559"/>
                        <a:pt x="84248" y="138743"/>
                      </a:cubicBezTo>
                      <a:cubicBezTo>
                        <a:pt x="84208" y="139792"/>
                        <a:pt x="83663" y="140761"/>
                        <a:pt x="83461" y="141790"/>
                      </a:cubicBezTo>
                      <a:cubicBezTo>
                        <a:pt x="83259" y="142820"/>
                        <a:pt x="83602" y="144091"/>
                        <a:pt x="84712" y="144434"/>
                      </a:cubicBezTo>
                      <a:cubicBezTo>
                        <a:pt x="85681" y="144737"/>
                        <a:pt x="86710" y="144172"/>
                        <a:pt x="87538" y="143627"/>
                      </a:cubicBezTo>
                      <a:cubicBezTo>
                        <a:pt x="89616" y="142275"/>
                        <a:pt x="91675" y="140943"/>
                        <a:pt x="93754" y="139590"/>
                      </a:cubicBezTo>
                      <a:cubicBezTo>
                        <a:pt x="92826" y="140196"/>
                        <a:pt x="92846" y="141770"/>
                        <a:pt x="93592" y="143042"/>
                      </a:cubicBezTo>
                      <a:cubicBezTo>
                        <a:pt x="93895" y="143566"/>
                        <a:pt x="94359" y="144051"/>
                        <a:pt x="95005" y="144192"/>
                      </a:cubicBezTo>
                      <a:cubicBezTo>
                        <a:pt x="95570" y="144313"/>
                        <a:pt x="96135" y="144111"/>
                        <a:pt x="96660" y="143889"/>
                      </a:cubicBezTo>
                      <a:cubicBezTo>
                        <a:pt x="99809" y="142436"/>
                        <a:pt x="101383" y="139187"/>
                        <a:pt x="102069" y="136079"/>
                      </a:cubicBezTo>
                      <a:cubicBezTo>
                        <a:pt x="101706" y="137754"/>
                        <a:pt x="101665" y="139490"/>
                        <a:pt x="101988" y="141185"/>
                      </a:cubicBezTo>
                      <a:cubicBezTo>
                        <a:pt x="102129" y="141932"/>
                        <a:pt x="102452" y="142799"/>
                        <a:pt x="103260" y="143042"/>
                      </a:cubicBezTo>
                      <a:cubicBezTo>
                        <a:pt x="104289" y="143365"/>
                        <a:pt x="105258" y="142497"/>
                        <a:pt x="105843" y="141710"/>
                      </a:cubicBezTo>
                      <a:cubicBezTo>
                        <a:pt x="106670" y="140579"/>
                        <a:pt x="107337" y="139368"/>
                        <a:pt x="107841" y="138097"/>
                      </a:cubicBezTo>
                      <a:cubicBezTo>
                        <a:pt x="107599" y="139772"/>
                        <a:pt x="107458" y="141750"/>
                        <a:pt x="108911" y="142820"/>
                      </a:cubicBezTo>
                      <a:cubicBezTo>
                        <a:pt x="110142" y="141851"/>
                        <a:pt x="111353" y="140862"/>
                        <a:pt x="112584" y="139893"/>
                      </a:cubicBezTo>
                      <a:cubicBezTo>
                        <a:pt x="112644" y="141568"/>
                        <a:pt x="112927" y="143627"/>
                        <a:pt x="113734" y="145484"/>
                      </a:cubicBezTo>
                      <a:cubicBezTo>
                        <a:pt x="114057" y="146210"/>
                        <a:pt x="114501" y="146957"/>
                        <a:pt x="115288" y="147300"/>
                      </a:cubicBezTo>
                      <a:cubicBezTo>
                        <a:pt x="116439" y="147825"/>
                        <a:pt x="117932" y="147260"/>
                        <a:pt x="118719" y="146331"/>
                      </a:cubicBezTo>
                      <a:cubicBezTo>
                        <a:pt x="119507" y="145403"/>
                        <a:pt x="119769" y="144212"/>
                        <a:pt x="120011" y="143082"/>
                      </a:cubicBezTo>
                      <a:cubicBezTo>
                        <a:pt x="120072" y="144131"/>
                        <a:pt x="120152" y="145262"/>
                        <a:pt x="120798" y="146150"/>
                      </a:cubicBezTo>
                      <a:cubicBezTo>
                        <a:pt x="121444" y="147038"/>
                        <a:pt x="122837" y="147583"/>
                        <a:pt x="123846" y="147018"/>
                      </a:cubicBezTo>
                      <a:cubicBezTo>
                        <a:pt x="124370" y="146715"/>
                        <a:pt x="124673" y="146210"/>
                        <a:pt x="124915" y="145685"/>
                      </a:cubicBezTo>
                      <a:cubicBezTo>
                        <a:pt x="125682" y="144051"/>
                        <a:pt x="126005" y="142275"/>
                        <a:pt x="125844" y="140519"/>
                      </a:cubicBezTo>
                      <a:cubicBezTo>
                        <a:pt x="125723" y="141104"/>
                        <a:pt x="125622" y="141710"/>
                        <a:pt x="125844" y="142255"/>
                      </a:cubicBezTo>
                      <a:cubicBezTo>
                        <a:pt x="126066" y="142799"/>
                        <a:pt x="126732" y="143264"/>
                        <a:pt x="127357" y="143102"/>
                      </a:cubicBezTo>
                      <a:cubicBezTo>
                        <a:pt x="127700" y="143001"/>
                        <a:pt x="127963" y="142739"/>
                        <a:pt x="128205" y="142497"/>
                      </a:cubicBezTo>
                      <a:cubicBezTo>
                        <a:pt x="129880" y="140741"/>
                        <a:pt x="131515" y="138965"/>
                        <a:pt x="133110" y="137148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30" name="Google Shape;2425;p47"/>
              <p:cNvSpPr/>
              <p:nvPr/>
            </p:nvSpPr>
            <p:spPr>
              <a:xfrm>
                <a:off x="6795028" y="739458"/>
                <a:ext cx="41007" cy="35124"/>
              </a:xfrm>
              <a:custGeom>
                <a:avLst/>
                <a:gdLst/>
                <a:ahLst/>
                <a:cxnLst/>
                <a:rect l="l" t="t" r="r" b="b"/>
                <a:pathLst>
                  <a:path w="41007" h="35124" extrusionOk="0">
                    <a:moveTo>
                      <a:pt x="30306" y="35124"/>
                    </a:moveTo>
                    <a:cubicBezTo>
                      <a:pt x="28529" y="35124"/>
                      <a:pt x="26753" y="34902"/>
                      <a:pt x="25119" y="34700"/>
                    </a:cubicBezTo>
                    <a:cubicBezTo>
                      <a:pt x="24836" y="34660"/>
                      <a:pt x="24654" y="34418"/>
                      <a:pt x="24675" y="34135"/>
                    </a:cubicBezTo>
                    <a:cubicBezTo>
                      <a:pt x="24715" y="33853"/>
                      <a:pt x="24957" y="33671"/>
                      <a:pt x="25240" y="33691"/>
                    </a:cubicBezTo>
                    <a:cubicBezTo>
                      <a:pt x="28146" y="34055"/>
                      <a:pt x="31415" y="34458"/>
                      <a:pt x="34382" y="33570"/>
                    </a:cubicBezTo>
                    <a:cubicBezTo>
                      <a:pt x="36965" y="32803"/>
                      <a:pt x="39791" y="30563"/>
                      <a:pt x="39932" y="27475"/>
                    </a:cubicBezTo>
                    <a:cubicBezTo>
                      <a:pt x="40094" y="23983"/>
                      <a:pt x="36622" y="21239"/>
                      <a:pt x="33070" y="20633"/>
                    </a:cubicBezTo>
                    <a:cubicBezTo>
                      <a:pt x="32727" y="21037"/>
                      <a:pt x="32324" y="21420"/>
                      <a:pt x="31900" y="21784"/>
                    </a:cubicBezTo>
                    <a:cubicBezTo>
                      <a:pt x="30184" y="23217"/>
                      <a:pt x="28146" y="24084"/>
                      <a:pt x="26168" y="24912"/>
                    </a:cubicBezTo>
                    <a:cubicBezTo>
                      <a:pt x="26027" y="24972"/>
                      <a:pt x="25845" y="24972"/>
                      <a:pt x="25724" y="24892"/>
                    </a:cubicBezTo>
                    <a:cubicBezTo>
                      <a:pt x="25583" y="24811"/>
                      <a:pt x="25502" y="24670"/>
                      <a:pt x="25482" y="24508"/>
                    </a:cubicBezTo>
                    <a:cubicBezTo>
                      <a:pt x="25320" y="22934"/>
                      <a:pt x="26249" y="21259"/>
                      <a:pt x="27802" y="20351"/>
                    </a:cubicBezTo>
                    <a:cubicBezTo>
                      <a:pt x="29014" y="19644"/>
                      <a:pt x="30568" y="19362"/>
                      <a:pt x="32424" y="19523"/>
                    </a:cubicBezTo>
                    <a:cubicBezTo>
                      <a:pt x="32505" y="19523"/>
                      <a:pt x="32586" y="19523"/>
                      <a:pt x="32647" y="19543"/>
                    </a:cubicBezTo>
                    <a:cubicBezTo>
                      <a:pt x="33494" y="18413"/>
                      <a:pt x="33958" y="17142"/>
                      <a:pt x="33958" y="15910"/>
                    </a:cubicBezTo>
                    <a:cubicBezTo>
                      <a:pt x="33958" y="13186"/>
                      <a:pt x="31718" y="11046"/>
                      <a:pt x="29498" y="10118"/>
                    </a:cubicBezTo>
                    <a:cubicBezTo>
                      <a:pt x="27702" y="9371"/>
                      <a:pt x="25744" y="9190"/>
                      <a:pt x="23786" y="9230"/>
                    </a:cubicBezTo>
                    <a:cubicBezTo>
                      <a:pt x="23907" y="9997"/>
                      <a:pt x="23928" y="10824"/>
                      <a:pt x="23746" y="11672"/>
                    </a:cubicBezTo>
                    <a:cubicBezTo>
                      <a:pt x="23282" y="13751"/>
                      <a:pt x="21566" y="15345"/>
                      <a:pt x="19669" y="15446"/>
                    </a:cubicBezTo>
                    <a:cubicBezTo>
                      <a:pt x="18600" y="15487"/>
                      <a:pt x="17469" y="15002"/>
                      <a:pt x="16743" y="14114"/>
                    </a:cubicBezTo>
                    <a:cubicBezTo>
                      <a:pt x="16077" y="13327"/>
                      <a:pt x="15814" y="12358"/>
                      <a:pt x="16036" y="11470"/>
                    </a:cubicBezTo>
                    <a:cubicBezTo>
                      <a:pt x="16460" y="9654"/>
                      <a:pt x="18337" y="8564"/>
                      <a:pt x="21465" y="8322"/>
                    </a:cubicBezTo>
                    <a:cubicBezTo>
                      <a:pt x="21808" y="8302"/>
                      <a:pt x="22172" y="8281"/>
                      <a:pt x="22515" y="8261"/>
                    </a:cubicBezTo>
                    <a:cubicBezTo>
                      <a:pt x="22333" y="7757"/>
                      <a:pt x="22111" y="7232"/>
                      <a:pt x="21808" y="6707"/>
                    </a:cubicBezTo>
                    <a:cubicBezTo>
                      <a:pt x="19548" y="2731"/>
                      <a:pt x="14644" y="410"/>
                      <a:pt x="10143" y="1177"/>
                    </a:cubicBezTo>
                    <a:cubicBezTo>
                      <a:pt x="5622" y="1964"/>
                      <a:pt x="1787" y="5799"/>
                      <a:pt x="1001" y="10300"/>
                    </a:cubicBezTo>
                    <a:cubicBezTo>
                      <a:pt x="960" y="10582"/>
                      <a:pt x="677" y="10764"/>
                      <a:pt x="415" y="10703"/>
                    </a:cubicBezTo>
                    <a:cubicBezTo>
                      <a:pt x="132" y="10663"/>
                      <a:pt x="-49" y="10401"/>
                      <a:pt x="12" y="10118"/>
                    </a:cubicBezTo>
                    <a:cubicBezTo>
                      <a:pt x="879" y="5214"/>
                      <a:pt x="5057" y="1016"/>
                      <a:pt x="9982" y="168"/>
                    </a:cubicBezTo>
                    <a:cubicBezTo>
                      <a:pt x="14886" y="-700"/>
                      <a:pt x="20254" y="1863"/>
                      <a:pt x="22717" y="6203"/>
                    </a:cubicBezTo>
                    <a:cubicBezTo>
                      <a:pt x="23040" y="6768"/>
                      <a:pt x="23362" y="7454"/>
                      <a:pt x="23585" y="8221"/>
                    </a:cubicBezTo>
                    <a:cubicBezTo>
                      <a:pt x="25724" y="8181"/>
                      <a:pt x="27903" y="8362"/>
                      <a:pt x="29922" y="9190"/>
                    </a:cubicBezTo>
                    <a:cubicBezTo>
                      <a:pt x="32445" y="10239"/>
                      <a:pt x="34988" y="12722"/>
                      <a:pt x="35008" y="15910"/>
                    </a:cubicBezTo>
                    <a:cubicBezTo>
                      <a:pt x="35008" y="17202"/>
                      <a:pt x="34584" y="18534"/>
                      <a:pt x="33797" y="19725"/>
                    </a:cubicBezTo>
                    <a:cubicBezTo>
                      <a:pt x="37611" y="20573"/>
                      <a:pt x="41164" y="23640"/>
                      <a:pt x="41002" y="27495"/>
                    </a:cubicBezTo>
                    <a:cubicBezTo>
                      <a:pt x="40841" y="31088"/>
                      <a:pt x="37652" y="33651"/>
                      <a:pt x="34746" y="34519"/>
                    </a:cubicBezTo>
                    <a:cubicBezTo>
                      <a:pt x="33313" y="34943"/>
                      <a:pt x="31859" y="35084"/>
                      <a:pt x="30386" y="35084"/>
                    </a:cubicBezTo>
                    <a:close/>
                    <a:moveTo>
                      <a:pt x="31415" y="20512"/>
                    </a:moveTo>
                    <a:cubicBezTo>
                      <a:pt x="30184" y="20512"/>
                      <a:pt x="29135" y="20754"/>
                      <a:pt x="28287" y="21239"/>
                    </a:cubicBezTo>
                    <a:cubicBezTo>
                      <a:pt x="27318" y="21804"/>
                      <a:pt x="26652" y="22732"/>
                      <a:pt x="26491" y="23701"/>
                    </a:cubicBezTo>
                    <a:cubicBezTo>
                      <a:pt x="28166" y="22974"/>
                      <a:pt x="29841" y="22187"/>
                      <a:pt x="31234" y="21037"/>
                    </a:cubicBezTo>
                    <a:cubicBezTo>
                      <a:pt x="31435" y="20875"/>
                      <a:pt x="31617" y="20694"/>
                      <a:pt x="31799" y="20532"/>
                    </a:cubicBezTo>
                    <a:cubicBezTo>
                      <a:pt x="31678" y="20532"/>
                      <a:pt x="31536" y="20532"/>
                      <a:pt x="31415" y="20532"/>
                    </a:cubicBezTo>
                    <a:close/>
                    <a:moveTo>
                      <a:pt x="22737" y="9291"/>
                    </a:moveTo>
                    <a:cubicBezTo>
                      <a:pt x="22313" y="9291"/>
                      <a:pt x="21909" y="9331"/>
                      <a:pt x="21486" y="9371"/>
                    </a:cubicBezTo>
                    <a:cubicBezTo>
                      <a:pt x="19972" y="9492"/>
                      <a:pt x="17368" y="9936"/>
                      <a:pt x="16965" y="11733"/>
                    </a:cubicBezTo>
                    <a:cubicBezTo>
                      <a:pt x="16823" y="12318"/>
                      <a:pt x="17005" y="12964"/>
                      <a:pt x="17469" y="13509"/>
                    </a:cubicBezTo>
                    <a:cubicBezTo>
                      <a:pt x="18014" y="14155"/>
                      <a:pt x="18821" y="14558"/>
                      <a:pt x="19568" y="14477"/>
                    </a:cubicBezTo>
                    <a:cubicBezTo>
                      <a:pt x="21001" y="14397"/>
                      <a:pt x="22353" y="13105"/>
                      <a:pt x="22717" y="11490"/>
                    </a:cubicBezTo>
                    <a:cubicBezTo>
                      <a:pt x="22878" y="10804"/>
                      <a:pt x="22878" y="10058"/>
                      <a:pt x="22717" y="929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1" name="Google Shape;2426;p47"/>
              <p:cNvSpPr/>
              <p:nvPr/>
            </p:nvSpPr>
            <p:spPr>
              <a:xfrm>
                <a:off x="6662442" y="739731"/>
                <a:ext cx="36510" cy="29946"/>
              </a:xfrm>
              <a:custGeom>
                <a:avLst/>
                <a:gdLst/>
                <a:ahLst/>
                <a:cxnLst/>
                <a:rect l="l" t="t" r="r" b="b"/>
                <a:pathLst>
                  <a:path w="36510" h="29946" extrusionOk="0">
                    <a:moveTo>
                      <a:pt x="15277" y="29946"/>
                    </a:moveTo>
                    <a:cubicBezTo>
                      <a:pt x="11927" y="29946"/>
                      <a:pt x="8596" y="29402"/>
                      <a:pt x="5469" y="28292"/>
                    </a:cubicBezTo>
                    <a:cubicBezTo>
                      <a:pt x="3551" y="27625"/>
                      <a:pt x="302" y="26051"/>
                      <a:pt x="19" y="23024"/>
                    </a:cubicBezTo>
                    <a:cubicBezTo>
                      <a:pt x="-263" y="19976"/>
                      <a:pt x="2663" y="17756"/>
                      <a:pt x="5508" y="16707"/>
                    </a:cubicBezTo>
                    <a:cubicBezTo>
                      <a:pt x="6437" y="16364"/>
                      <a:pt x="7386" y="16081"/>
                      <a:pt x="8334" y="15859"/>
                    </a:cubicBezTo>
                    <a:cubicBezTo>
                      <a:pt x="8233" y="15597"/>
                      <a:pt x="8173" y="15334"/>
                      <a:pt x="8112" y="15052"/>
                    </a:cubicBezTo>
                    <a:cubicBezTo>
                      <a:pt x="7769" y="13195"/>
                      <a:pt x="8476" y="11096"/>
                      <a:pt x="9969" y="9542"/>
                    </a:cubicBezTo>
                    <a:cubicBezTo>
                      <a:pt x="11180" y="8291"/>
                      <a:pt x="12835" y="7382"/>
                      <a:pt x="15015" y="6757"/>
                    </a:cubicBezTo>
                    <a:cubicBezTo>
                      <a:pt x="16306" y="6373"/>
                      <a:pt x="17658" y="6151"/>
                      <a:pt x="19031" y="6071"/>
                    </a:cubicBezTo>
                    <a:cubicBezTo>
                      <a:pt x="18769" y="4839"/>
                      <a:pt x="18890" y="3507"/>
                      <a:pt x="19616" y="2377"/>
                    </a:cubicBezTo>
                    <a:cubicBezTo>
                      <a:pt x="21715" y="-892"/>
                      <a:pt x="26902" y="56"/>
                      <a:pt x="28598" y="379"/>
                    </a:cubicBezTo>
                    <a:cubicBezTo>
                      <a:pt x="30232" y="682"/>
                      <a:pt x="32069" y="1025"/>
                      <a:pt x="33643" y="1953"/>
                    </a:cubicBezTo>
                    <a:cubicBezTo>
                      <a:pt x="35076" y="2801"/>
                      <a:pt x="36570" y="4456"/>
                      <a:pt x="36509" y="6555"/>
                    </a:cubicBezTo>
                    <a:cubicBezTo>
                      <a:pt x="36509" y="6838"/>
                      <a:pt x="36287" y="7039"/>
                      <a:pt x="35984" y="7039"/>
                    </a:cubicBezTo>
                    <a:cubicBezTo>
                      <a:pt x="35702" y="7039"/>
                      <a:pt x="35480" y="6797"/>
                      <a:pt x="35500" y="6515"/>
                    </a:cubicBezTo>
                    <a:cubicBezTo>
                      <a:pt x="35540" y="5142"/>
                      <a:pt x="34612" y="3689"/>
                      <a:pt x="33139" y="2821"/>
                    </a:cubicBezTo>
                    <a:cubicBezTo>
                      <a:pt x="31725" y="1974"/>
                      <a:pt x="30051" y="1671"/>
                      <a:pt x="28416" y="1368"/>
                    </a:cubicBezTo>
                    <a:cubicBezTo>
                      <a:pt x="24238" y="601"/>
                      <a:pt x="21634" y="1106"/>
                      <a:pt x="20464" y="2922"/>
                    </a:cubicBezTo>
                    <a:cubicBezTo>
                      <a:pt x="19858" y="3871"/>
                      <a:pt x="19798" y="4981"/>
                      <a:pt x="20040" y="6030"/>
                    </a:cubicBezTo>
                    <a:cubicBezTo>
                      <a:pt x="22805" y="5970"/>
                      <a:pt x="25570" y="6555"/>
                      <a:pt x="28073" y="7665"/>
                    </a:cubicBezTo>
                    <a:cubicBezTo>
                      <a:pt x="28961" y="8049"/>
                      <a:pt x="29950" y="8573"/>
                      <a:pt x="30596" y="9481"/>
                    </a:cubicBezTo>
                    <a:cubicBezTo>
                      <a:pt x="31221" y="10369"/>
                      <a:pt x="31484" y="11782"/>
                      <a:pt x="30716" y="12771"/>
                    </a:cubicBezTo>
                    <a:cubicBezTo>
                      <a:pt x="29768" y="14002"/>
                      <a:pt x="27891" y="14002"/>
                      <a:pt x="25590" y="12771"/>
                    </a:cubicBezTo>
                    <a:cubicBezTo>
                      <a:pt x="23774" y="11802"/>
                      <a:pt x="21735" y="10692"/>
                      <a:pt x="20323" y="8896"/>
                    </a:cubicBezTo>
                    <a:cubicBezTo>
                      <a:pt x="19919" y="8371"/>
                      <a:pt x="19556" y="7746"/>
                      <a:pt x="19313" y="7060"/>
                    </a:cubicBezTo>
                    <a:cubicBezTo>
                      <a:pt x="17941" y="7140"/>
                      <a:pt x="16589" y="7342"/>
                      <a:pt x="15297" y="7726"/>
                    </a:cubicBezTo>
                    <a:cubicBezTo>
                      <a:pt x="13279" y="8311"/>
                      <a:pt x="11785" y="9118"/>
                      <a:pt x="10696" y="10248"/>
                    </a:cubicBezTo>
                    <a:cubicBezTo>
                      <a:pt x="9424" y="11560"/>
                      <a:pt x="8798" y="13336"/>
                      <a:pt x="9101" y="14870"/>
                    </a:cubicBezTo>
                    <a:cubicBezTo>
                      <a:pt x="9141" y="15133"/>
                      <a:pt x="9222" y="15395"/>
                      <a:pt x="9323" y="15637"/>
                    </a:cubicBezTo>
                    <a:cubicBezTo>
                      <a:pt x="12653" y="14991"/>
                      <a:pt x="16124" y="15011"/>
                      <a:pt x="19435" y="15738"/>
                    </a:cubicBezTo>
                    <a:cubicBezTo>
                      <a:pt x="21130" y="16101"/>
                      <a:pt x="22926" y="17110"/>
                      <a:pt x="22866" y="18806"/>
                    </a:cubicBezTo>
                    <a:cubicBezTo>
                      <a:pt x="22825" y="20077"/>
                      <a:pt x="21735" y="20945"/>
                      <a:pt x="20726" y="21228"/>
                    </a:cubicBezTo>
                    <a:cubicBezTo>
                      <a:pt x="19697" y="21510"/>
                      <a:pt x="18647" y="21349"/>
                      <a:pt x="17719" y="21207"/>
                    </a:cubicBezTo>
                    <a:cubicBezTo>
                      <a:pt x="15802" y="20905"/>
                      <a:pt x="13804" y="20602"/>
                      <a:pt x="11987" y="19694"/>
                    </a:cubicBezTo>
                    <a:cubicBezTo>
                      <a:pt x="10574" y="18987"/>
                      <a:pt x="9465" y="17978"/>
                      <a:pt x="8778" y="16808"/>
                    </a:cubicBezTo>
                    <a:cubicBezTo>
                      <a:pt x="7789" y="17030"/>
                      <a:pt x="6800" y="17332"/>
                      <a:pt x="5852" y="17676"/>
                    </a:cubicBezTo>
                    <a:cubicBezTo>
                      <a:pt x="3470" y="18564"/>
                      <a:pt x="786" y="20461"/>
                      <a:pt x="1028" y="22963"/>
                    </a:cubicBezTo>
                    <a:cubicBezTo>
                      <a:pt x="1250" y="25426"/>
                      <a:pt x="4116" y="26778"/>
                      <a:pt x="5812" y="27363"/>
                    </a:cubicBezTo>
                    <a:cubicBezTo>
                      <a:pt x="12209" y="29624"/>
                      <a:pt x="19515" y="29482"/>
                      <a:pt x="25832" y="26980"/>
                    </a:cubicBezTo>
                    <a:cubicBezTo>
                      <a:pt x="26095" y="26879"/>
                      <a:pt x="26377" y="27000"/>
                      <a:pt x="26478" y="27262"/>
                    </a:cubicBezTo>
                    <a:cubicBezTo>
                      <a:pt x="26579" y="27525"/>
                      <a:pt x="26458" y="27807"/>
                      <a:pt x="26196" y="27908"/>
                    </a:cubicBezTo>
                    <a:cubicBezTo>
                      <a:pt x="22744" y="29260"/>
                      <a:pt x="19011" y="29946"/>
                      <a:pt x="15297" y="29946"/>
                    </a:cubicBezTo>
                    <a:close/>
                    <a:moveTo>
                      <a:pt x="9828" y="16566"/>
                    </a:moveTo>
                    <a:cubicBezTo>
                      <a:pt x="10413" y="17454"/>
                      <a:pt x="11321" y="18220"/>
                      <a:pt x="12431" y="18765"/>
                    </a:cubicBezTo>
                    <a:cubicBezTo>
                      <a:pt x="14106" y="19593"/>
                      <a:pt x="16004" y="19896"/>
                      <a:pt x="17860" y="20178"/>
                    </a:cubicBezTo>
                    <a:cubicBezTo>
                      <a:pt x="18688" y="20299"/>
                      <a:pt x="19636" y="20461"/>
                      <a:pt x="20444" y="20239"/>
                    </a:cubicBezTo>
                    <a:cubicBezTo>
                      <a:pt x="21130" y="20057"/>
                      <a:pt x="21836" y="19472"/>
                      <a:pt x="21856" y="18765"/>
                    </a:cubicBezTo>
                    <a:cubicBezTo>
                      <a:pt x="21897" y="17373"/>
                      <a:pt x="19677" y="16808"/>
                      <a:pt x="19212" y="16727"/>
                    </a:cubicBezTo>
                    <a:cubicBezTo>
                      <a:pt x="16145" y="16061"/>
                      <a:pt x="12916" y="16021"/>
                      <a:pt x="9828" y="16566"/>
                    </a:cubicBezTo>
                    <a:close/>
                    <a:moveTo>
                      <a:pt x="20383" y="7039"/>
                    </a:moveTo>
                    <a:cubicBezTo>
                      <a:pt x="20585" y="7504"/>
                      <a:pt x="20847" y="7927"/>
                      <a:pt x="21130" y="8291"/>
                    </a:cubicBezTo>
                    <a:cubicBezTo>
                      <a:pt x="22401" y="9925"/>
                      <a:pt x="24359" y="10975"/>
                      <a:pt x="26075" y="11903"/>
                    </a:cubicBezTo>
                    <a:cubicBezTo>
                      <a:pt x="26943" y="12368"/>
                      <a:pt x="29042" y="13316"/>
                      <a:pt x="29909" y="12166"/>
                    </a:cubicBezTo>
                    <a:cubicBezTo>
                      <a:pt x="30373" y="11580"/>
                      <a:pt x="30172" y="10652"/>
                      <a:pt x="29768" y="10067"/>
                    </a:cubicBezTo>
                    <a:cubicBezTo>
                      <a:pt x="29263" y="9360"/>
                      <a:pt x="28416" y="8916"/>
                      <a:pt x="27649" y="8573"/>
                    </a:cubicBezTo>
                    <a:cubicBezTo>
                      <a:pt x="25388" y="7564"/>
                      <a:pt x="22866" y="7039"/>
                      <a:pt x="20383" y="703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2" name="Google Shape;2427;p47"/>
              <p:cNvSpPr/>
              <p:nvPr/>
            </p:nvSpPr>
            <p:spPr>
              <a:xfrm>
                <a:off x="6735838" y="728221"/>
                <a:ext cx="36177" cy="13988"/>
              </a:xfrm>
              <a:custGeom>
                <a:avLst/>
                <a:gdLst/>
                <a:ahLst/>
                <a:cxnLst/>
                <a:rect l="l" t="t" r="r" b="b"/>
                <a:pathLst>
                  <a:path w="36177" h="13988" extrusionOk="0">
                    <a:moveTo>
                      <a:pt x="2246" y="13988"/>
                    </a:moveTo>
                    <a:cubicBezTo>
                      <a:pt x="2105" y="13988"/>
                      <a:pt x="1984" y="13928"/>
                      <a:pt x="1883" y="13827"/>
                    </a:cubicBezTo>
                    <a:cubicBezTo>
                      <a:pt x="-377" y="11385"/>
                      <a:pt x="-640" y="7328"/>
                      <a:pt x="1297" y="4603"/>
                    </a:cubicBezTo>
                    <a:cubicBezTo>
                      <a:pt x="3235" y="1879"/>
                      <a:pt x="7151" y="809"/>
                      <a:pt x="10198" y="2141"/>
                    </a:cubicBezTo>
                    <a:cubicBezTo>
                      <a:pt x="11409" y="2666"/>
                      <a:pt x="12418" y="3554"/>
                      <a:pt x="13165" y="4624"/>
                    </a:cubicBezTo>
                    <a:cubicBezTo>
                      <a:pt x="14376" y="3514"/>
                      <a:pt x="15869" y="2585"/>
                      <a:pt x="17605" y="1899"/>
                    </a:cubicBezTo>
                    <a:cubicBezTo>
                      <a:pt x="20491" y="769"/>
                      <a:pt x="23579" y="405"/>
                      <a:pt x="26526" y="143"/>
                    </a:cubicBezTo>
                    <a:cubicBezTo>
                      <a:pt x="28786" y="-59"/>
                      <a:pt x="31006" y="-180"/>
                      <a:pt x="32984" y="728"/>
                    </a:cubicBezTo>
                    <a:cubicBezTo>
                      <a:pt x="35042" y="1657"/>
                      <a:pt x="36758" y="4079"/>
                      <a:pt x="35991" y="6400"/>
                    </a:cubicBezTo>
                    <a:cubicBezTo>
                      <a:pt x="35911" y="6662"/>
                      <a:pt x="35608" y="6803"/>
                      <a:pt x="35346" y="6723"/>
                    </a:cubicBezTo>
                    <a:cubicBezTo>
                      <a:pt x="35083" y="6642"/>
                      <a:pt x="34942" y="6339"/>
                      <a:pt x="35022" y="6077"/>
                    </a:cubicBezTo>
                    <a:cubicBezTo>
                      <a:pt x="35608" y="4341"/>
                      <a:pt x="34215" y="2383"/>
                      <a:pt x="32560" y="1637"/>
                    </a:cubicBezTo>
                    <a:cubicBezTo>
                      <a:pt x="30804" y="849"/>
                      <a:pt x="28726" y="950"/>
                      <a:pt x="26606" y="1152"/>
                    </a:cubicBezTo>
                    <a:cubicBezTo>
                      <a:pt x="23741" y="1415"/>
                      <a:pt x="20713" y="1758"/>
                      <a:pt x="17968" y="2848"/>
                    </a:cubicBezTo>
                    <a:cubicBezTo>
                      <a:pt x="16293" y="3514"/>
                      <a:pt x="14840" y="4422"/>
                      <a:pt x="13690" y="5512"/>
                    </a:cubicBezTo>
                    <a:cubicBezTo>
                      <a:pt x="14456" y="7005"/>
                      <a:pt x="14759" y="8721"/>
                      <a:pt x="14416" y="10376"/>
                    </a:cubicBezTo>
                    <a:cubicBezTo>
                      <a:pt x="14215" y="11324"/>
                      <a:pt x="13811" y="11970"/>
                      <a:pt x="13185" y="12273"/>
                    </a:cubicBezTo>
                    <a:cubicBezTo>
                      <a:pt x="12741" y="12495"/>
                      <a:pt x="12196" y="12515"/>
                      <a:pt x="11692" y="12293"/>
                    </a:cubicBezTo>
                    <a:cubicBezTo>
                      <a:pt x="11086" y="12051"/>
                      <a:pt x="10561" y="11506"/>
                      <a:pt x="10359" y="10900"/>
                    </a:cubicBezTo>
                    <a:cubicBezTo>
                      <a:pt x="10077" y="10053"/>
                      <a:pt x="10198" y="9043"/>
                      <a:pt x="10723" y="7913"/>
                    </a:cubicBezTo>
                    <a:cubicBezTo>
                      <a:pt x="11147" y="6985"/>
                      <a:pt x="11732" y="6137"/>
                      <a:pt x="12438" y="5350"/>
                    </a:cubicBezTo>
                    <a:cubicBezTo>
                      <a:pt x="11793" y="4361"/>
                      <a:pt x="10864" y="3554"/>
                      <a:pt x="9774" y="3070"/>
                    </a:cubicBezTo>
                    <a:cubicBezTo>
                      <a:pt x="7151" y="1919"/>
                      <a:pt x="3760" y="2848"/>
                      <a:pt x="2105" y="5189"/>
                    </a:cubicBezTo>
                    <a:cubicBezTo>
                      <a:pt x="430" y="7530"/>
                      <a:pt x="652" y="11021"/>
                      <a:pt x="2610" y="13141"/>
                    </a:cubicBezTo>
                    <a:cubicBezTo>
                      <a:pt x="2791" y="13342"/>
                      <a:pt x="2791" y="13665"/>
                      <a:pt x="2589" y="13847"/>
                    </a:cubicBezTo>
                    <a:cubicBezTo>
                      <a:pt x="2488" y="13928"/>
                      <a:pt x="2367" y="13988"/>
                      <a:pt x="2246" y="13988"/>
                    </a:cubicBezTo>
                    <a:close/>
                    <a:moveTo>
                      <a:pt x="12963" y="6279"/>
                    </a:moveTo>
                    <a:cubicBezTo>
                      <a:pt x="12418" y="6924"/>
                      <a:pt x="11974" y="7611"/>
                      <a:pt x="11631" y="8337"/>
                    </a:cubicBezTo>
                    <a:cubicBezTo>
                      <a:pt x="11207" y="9225"/>
                      <a:pt x="11106" y="9992"/>
                      <a:pt x="11308" y="10577"/>
                    </a:cubicBezTo>
                    <a:cubicBezTo>
                      <a:pt x="11429" y="10921"/>
                      <a:pt x="11732" y="11223"/>
                      <a:pt x="12075" y="11365"/>
                    </a:cubicBezTo>
                    <a:cubicBezTo>
                      <a:pt x="12237" y="11425"/>
                      <a:pt x="12499" y="11486"/>
                      <a:pt x="12741" y="11365"/>
                    </a:cubicBezTo>
                    <a:cubicBezTo>
                      <a:pt x="13064" y="11203"/>
                      <a:pt x="13286" y="10799"/>
                      <a:pt x="13427" y="10154"/>
                    </a:cubicBezTo>
                    <a:cubicBezTo>
                      <a:pt x="13710" y="8862"/>
                      <a:pt x="13508" y="7489"/>
                      <a:pt x="12963" y="627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3" name="Google Shape;2428;p47"/>
              <p:cNvSpPr/>
              <p:nvPr/>
            </p:nvSpPr>
            <p:spPr>
              <a:xfrm>
                <a:off x="6649014" y="782231"/>
                <a:ext cx="24642" cy="18244"/>
              </a:xfrm>
              <a:custGeom>
                <a:avLst/>
                <a:gdLst/>
                <a:ahLst/>
                <a:cxnLst/>
                <a:rect l="l" t="t" r="r" b="b"/>
                <a:pathLst>
                  <a:path w="24642" h="18244" extrusionOk="0">
                    <a:moveTo>
                      <a:pt x="8603" y="18245"/>
                    </a:moveTo>
                    <a:cubicBezTo>
                      <a:pt x="8603" y="18245"/>
                      <a:pt x="8563" y="18245"/>
                      <a:pt x="8542" y="18245"/>
                    </a:cubicBezTo>
                    <a:cubicBezTo>
                      <a:pt x="5333" y="17861"/>
                      <a:pt x="1842" y="17074"/>
                      <a:pt x="469" y="14249"/>
                    </a:cubicBezTo>
                    <a:cubicBezTo>
                      <a:pt x="-156" y="12957"/>
                      <a:pt x="-156" y="11423"/>
                      <a:pt x="469" y="9950"/>
                    </a:cubicBezTo>
                    <a:cubicBezTo>
                      <a:pt x="1216" y="8154"/>
                      <a:pt x="2810" y="6680"/>
                      <a:pt x="4587" y="6075"/>
                    </a:cubicBezTo>
                    <a:cubicBezTo>
                      <a:pt x="5071" y="5914"/>
                      <a:pt x="5576" y="5792"/>
                      <a:pt x="6060" y="5732"/>
                    </a:cubicBezTo>
                    <a:cubicBezTo>
                      <a:pt x="5495" y="5167"/>
                      <a:pt x="5010" y="4561"/>
                      <a:pt x="4607" y="3875"/>
                    </a:cubicBezTo>
                    <a:cubicBezTo>
                      <a:pt x="4304" y="3370"/>
                      <a:pt x="3920" y="2583"/>
                      <a:pt x="4122" y="1776"/>
                    </a:cubicBezTo>
                    <a:cubicBezTo>
                      <a:pt x="4405" y="646"/>
                      <a:pt x="5576" y="20"/>
                      <a:pt x="7432" y="0"/>
                    </a:cubicBezTo>
                    <a:cubicBezTo>
                      <a:pt x="7574" y="0"/>
                      <a:pt x="7715" y="0"/>
                      <a:pt x="7856" y="0"/>
                    </a:cubicBezTo>
                    <a:cubicBezTo>
                      <a:pt x="13507" y="0"/>
                      <a:pt x="19037" y="1009"/>
                      <a:pt x="24325" y="3027"/>
                    </a:cubicBezTo>
                    <a:cubicBezTo>
                      <a:pt x="24587" y="3128"/>
                      <a:pt x="24708" y="3411"/>
                      <a:pt x="24607" y="3673"/>
                    </a:cubicBezTo>
                    <a:cubicBezTo>
                      <a:pt x="24506" y="3936"/>
                      <a:pt x="24224" y="4077"/>
                      <a:pt x="23961" y="3956"/>
                    </a:cubicBezTo>
                    <a:cubicBezTo>
                      <a:pt x="18674" y="1938"/>
                      <a:pt x="13083" y="888"/>
                      <a:pt x="7432" y="989"/>
                    </a:cubicBezTo>
                    <a:cubicBezTo>
                      <a:pt x="6806" y="989"/>
                      <a:pt x="5293" y="1110"/>
                      <a:pt x="5091" y="1998"/>
                    </a:cubicBezTo>
                    <a:cubicBezTo>
                      <a:pt x="5010" y="2341"/>
                      <a:pt x="5132" y="2765"/>
                      <a:pt x="5475" y="3350"/>
                    </a:cubicBezTo>
                    <a:cubicBezTo>
                      <a:pt x="5999" y="4238"/>
                      <a:pt x="6686" y="5005"/>
                      <a:pt x="7473" y="5651"/>
                    </a:cubicBezTo>
                    <a:cubicBezTo>
                      <a:pt x="10157" y="5712"/>
                      <a:pt x="12619" y="6902"/>
                      <a:pt x="14052" y="7770"/>
                    </a:cubicBezTo>
                    <a:cubicBezTo>
                      <a:pt x="14234" y="7891"/>
                      <a:pt x="14335" y="8113"/>
                      <a:pt x="14274" y="8315"/>
                    </a:cubicBezTo>
                    <a:cubicBezTo>
                      <a:pt x="14214" y="8537"/>
                      <a:pt x="14032" y="8678"/>
                      <a:pt x="13810" y="8699"/>
                    </a:cubicBezTo>
                    <a:cubicBezTo>
                      <a:pt x="11408" y="8860"/>
                      <a:pt x="9006" y="8093"/>
                      <a:pt x="7109" y="6660"/>
                    </a:cubicBezTo>
                    <a:cubicBezTo>
                      <a:pt x="6362" y="6660"/>
                      <a:pt x="5616" y="6781"/>
                      <a:pt x="4869" y="7024"/>
                    </a:cubicBezTo>
                    <a:cubicBezTo>
                      <a:pt x="3355" y="7528"/>
                      <a:pt x="2003" y="8800"/>
                      <a:pt x="1357" y="10333"/>
                    </a:cubicBezTo>
                    <a:cubicBezTo>
                      <a:pt x="853" y="11544"/>
                      <a:pt x="853" y="12776"/>
                      <a:pt x="1357" y="13805"/>
                    </a:cubicBezTo>
                    <a:cubicBezTo>
                      <a:pt x="2508" y="16186"/>
                      <a:pt x="5535" y="16852"/>
                      <a:pt x="8643" y="17236"/>
                    </a:cubicBezTo>
                    <a:cubicBezTo>
                      <a:pt x="8926" y="17276"/>
                      <a:pt x="9107" y="17518"/>
                      <a:pt x="9087" y="17801"/>
                    </a:cubicBezTo>
                    <a:cubicBezTo>
                      <a:pt x="9047" y="18063"/>
                      <a:pt x="8845" y="18245"/>
                      <a:pt x="8583" y="18245"/>
                    </a:cubicBezTo>
                    <a:close/>
                    <a:moveTo>
                      <a:pt x="9713" y="7003"/>
                    </a:moveTo>
                    <a:cubicBezTo>
                      <a:pt x="10197" y="7205"/>
                      <a:pt x="10722" y="7387"/>
                      <a:pt x="11247" y="7508"/>
                    </a:cubicBezTo>
                    <a:cubicBezTo>
                      <a:pt x="10763" y="7326"/>
                      <a:pt x="10258" y="7145"/>
                      <a:pt x="9713" y="70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24" name="Google Shape;2429;p47"/>
            <p:cNvSpPr/>
            <p:nvPr/>
          </p:nvSpPr>
          <p:spPr>
            <a:xfrm>
              <a:off x="6644075" y="862759"/>
              <a:ext cx="8010" cy="32170"/>
            </a:xfrm>
            <a:custGeom>
              <a:avLst/>
              <a:gdLst/>
              <a:ahLst/>
              <a:cxnLst/>
              <a:rect l="l" t="t" r="r" b="b"/>
              <a:pathLst>
                <a:path w="8010" h="32170" extrusionOk="0">
                  <a:moveTo>
                    <a:pt x="7508" y="32151"/>
                  </a:moveTo>
                  <a:cubicBezTo>
                    <a:pt x="7306" y="32151"/>
                    <a:pt x="7124" y="32030"/>
                    <a:pt x="7044" y="31848"/>
                  </a:cubicBezTo>
                  <a:cubicBezTo>
                    <a:pt x="2825" y="21878"/>
                    <a:pt x="464" y="11343"/>
                    <a:pt x="0" y="525"/>
                  </a:cubicBezTo>
                  <a:cubicBezTo>
                    <a:pt x="0" y="242"/>
                    <a:pt x="202" y="20"/>
                    <a:pt x="484" y="0"/>
                  </a:cubicBezTo>
                  <a:cubicBezTo>
                    <a:pt x="746" y="0"/>
                    <a:pt x="989" y="202"/>
                    <a:pt x="1009" y="484"/>
                  </a:cubicBezTo>
                  <a:cubicBezTo>
                    <a:pt x="1453" y="11181"/>
                    <a:pt x="3794" y="21595"/>
                    <a:pt x="7972" y="31464"/>
                  </a:cubicBezTo>
                  <a:cubicBezTo>
                    <a:pt x="8073" y="31727"/>
                    <a:pt x="7972" y="32009"/>
                    <a:pt x="7709" y="32130"/>
                  </a:cubicBezTo>
                  <a:cubicBezTo>
                    <a:pt x="7649" y="32151"/>
                    <a:pt x="7589" y="32171"/>
                    <a:pt x="7508" y="321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2430;p47"/>
            <p:cNvSpPr/>
            <p:nvPr/>
          </p:nvSpPr>
          <p:spPr>
            <a:xfrm>
              <a:off x="6652744" y="904851"/>
              <a:ext cx="29235" cy="23703"/>
            </a:xfrm>
            <a:custGeom>
              <a:avLst/>
              <a:gdLst/>
              <a:ahLst/>
              <a:cxnLst/>
              <a:rect l="l" t="t" r="r" b="b"/>
              <a:pathLst>
                <a:path w="29235" h="23703" extrusionOk="0">
                  <a:moveTo>
                    <a:pt x="28729" y="23683"/>
                  </a:moveTo>
                  <a:cubicBezTo>
                    <a:pt x="28729" y="23683"/>
                    <a:pt x="28628" y="23683"/>
                    <a:pt x="28567" y="23663"/>
                  </a:cubicBezTo>
                  <a:cubicBezTo>
                    <a:pt x="16821" y="19747"/>
                    <a:pt x="6427" y="11392"/>
                    <a:pt x="69" y="756"/>
                  </a:cubicBezTo>
                  <a:cubicBezTo>
                    <a:pt x="-72" y="514"/>
                    <a:pt x="9" y="211"/>
                    <a:pt x="251" y="70"/>
                  </a:cubicBezTo>
                  <a:cubicBezTo>
                    <a:pt x="494" y="-72"/>
                    <a:pt x="796" y="9"/>
                    <a:pt x="937" y="251"/>
                  </a:cubicBezTo>
                  <a:cubicBezTo>
                    <a:pt x="7174" y="10686"/>
                    <a:pt x="17366" y="18880"/>
                    <a:pt x="28890" y="22714"/>
                  </a:cubicBezTo>
                  <a:cubicBezTo>
                    <a:pt x="29152" y="22795"/>
                    <a:pt x="29294" y="23098"/>
                    <a:pt x="29213" y="23360"/>
                  </a:cubicBezTo>
                  <a:cubicBezTo>
                    <a:pt x="29132" y="23562"/>
                    <a:pt x="28950" y="23703"/>
                    <a:pt x="28729" y="237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2431;p47"/>
            <p:cNvSpPr/>
            <p:nvPr/>
          </p:nvSpPr>
          <p:spPr>
            <a:xfrm>
              <a:off x="6656789" y="886251"/>
              <a:ext cx="9281" cy="18185"/>
            </a:xfrm>
            <a:custGeom>
              <a:avLst/>
              <a:gdLst/>
              <a:ahLst/>
              <a:cxnLst/>
              <a:rect l="l" t="t" r="r" b="b"/>
              <a:pathLst>
                <a:path w="9281" h="18185" extrusionOk="0">
                  <a:moveTo>
                    <a:pt x="8780" y="18185"/>
                  </a:moveTo>
                  <a:cubicBezTo>
                    <a:pt x="8618" y="18185"/>
                    <a:pt x="8477" y="18104"/>
                    <a:pt x="8376" y="17983"/>
                  </a:cubicBezTo>
                  <a:cubicBezTo>
                    <a:pt x="4562" y="12837"/>
                    <a:pt x="1675" y="6842"/>
                    <a:pt x="21" y="646"/>
                  </a:cubicBezTo>
                  <a:cubicBezTo>
                    <a:pt x="-60" y="384"/>
                    <a:pt x="101" y="102"/>
                    <a:pt x="384" y="21"/>
                  </a:cubicBezTo>
                  <a:cubicBezTo>
                    <a:pt x="646" y="-60"/>
                    <a:pt x="929" y="102"/>
                    <a:pt x="1010" y="384"/>
                  </a:cubicBezTo>
                  <a:cubicBezTo>
                    <a:pt x="2624" y="6459"/>
                    <a:pt x="5450" y="12332"/>
                    <a:pt x="9183" y="17378"/>
                  </a:cubicBezTo>
                  <a:cubicBezTo>
                    <a:pt x="9345" y="17600"/>
                    <a:pt x="9304" y="17923"/>
                    <a:pt x="9083" y="18084"/>
                  </a:cubicBezTo>
                  <a:cubicBezTo>
                    <a:pt x="9002" y="18145"/>
                    <a:pt x="8881" y="18185"/>
                    <a:pt x="8780" y="18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2432;p47"/>
            <p:cNvSpPr/>
            <p:nvPr/>
          </p:nvSpPr>
          <p:spPr>
            <a:xfrm>
              <a:off x="6773840" y="897783"/>
              <a:ext cx="48095" cy="39207"/>
            </a:xfrm>
            <a:custGeom>
              <a:avLst/>
              <a:gdLst/>
              <a:ahLst/>
              <a:cxnLst/>
              <a:rect l="l" t="t" r="r" b="b"/>
              <a:pathLst>
                <a:path w="48095" h="39207" extrusionOk="0">
                  <a:moveTo>
                    <a:pt x="492" y="39188"/>
                  </a:moveTo>
                  <a:cubicBezTo>
                    <a:pt x="310" y="39188"/>
                    <a:pt x="129" y="39087"/>
                    <a:pt x="48" y="38905"/>
                  </a:cubicBezTo>
                  <a:cubicBezTo>
                    <a:pt x="-73" y="38663"/>
                    <a:pt x="48" y="38360"/>
                    <a:pt x="270" y="38239"/>
                  </a:cubicBezTo>
                  <a:cubicBezTo>
                    <a:pt x="18454" y="29298"/>
                    <a:pt x="34681" y="16139"/>
                    <a:pt x="47194" y="195"/>
                  </a:cubicBezTo>
                  <a:cubicBezTo>
                    <a:pt x="47376" y="-27"/>
                    <a:pt x="47679" y="-67"/>
                    <a:pt x="47901" y="114"/>
                  </a:cubicBezTo>
                  <a:cubicBezTo>
                    <a:pt x="48122" y="276"/>
                    <a:pt x="48163" y="599"/>
                    <a:pt x="47981" y="821"/>
                  </a:cubicBezTo>
                  <a:cubicBezTo>
                    <a:pt x="35387" y="16886"/>
                    <a:pt x="19040" y="30146"/>
                    <a:pt x="714" y="39147"/>
                  </a:cubicBezTo>
                  <a:cubicBezTo>
                    <a:pt x="633" y="39188"/>
                    <a:pt x="572" y="39208"/>
                    <a:pt x="492" y="392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2433;p47"/>
            <p:cNvSpPr/>
            <p:nvPr/>
          </p:nvSpPr>
          <p:spPr>
            <a:xfrm>
              <a:off x="6809364" y="881185"/>
              <a:ext cx="13124" cy="18790"/>
            </a:xfrm>
            <a:custGeom>
              <a:avLst/>
              <a:gdLst/>
              <a:ahLst/>
              <a:cxnLst/>
              <a:rect l="l" t="t" r="r" b="b"/>
              <a:pathLst>
                <a:path w="13124" h="18790" extrusionOk="0">
                  <a:moveTo>
                    <a:pt x="510" y="18791"/>
                  </a:moveTo>
                  <a:cubicBezTo>
                    <a:pt x="368" y="18791"/>
                    <a:pt x="207" y="18730"/>
                    <a:pt x="106" y="18589"/>
                  </a:cubicBezTo>
                  <a:cubicBezTo>
                    <a:pt x="-56" y="18367"/>
                    <a:pt x="-35" y="18044"/>
                    <a:pt x="187" y="17882"/>
                  </a:cubicBezTo>
                  <a:cubicBezTo>
                    <a:pt x="5858" y="13483"/>
                    <a:pt x="10096" y="7246"/>
                    <a:pt x="12135" y="364"/>
                  </a:cubicBezTo>
                  <a:cubicBezTo>
                    <a:pt x="12216" y="102"/>
                    <a:pt x="12498" y="-60"/>
                    <a:pt x="12760" y="21"/>
                  </a:cubicBezTo>
                  <a:cubicBezTo>
                    <a:pt x="13023" y="102"/>
                    <a:pt x="13184" y="384"/>
                    <a:pt x="13103" y="647"/>
                  </a:cubicBezTo>
                  <a:cubicBezTo>
                    <a:pt x="11004" y="7731"/>
                    <a:pt x="6645" y="14128"/>
                    <a:pt x="813" y="18669"/>
                  </a:cubicBezTo>
                  <a:cubicBezTo>
                    <a:pt x="712" y="18750"/>
                    <a:pt x="611" y="18770"/>
                    <a:pt x="510" y="187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4" name="Google Shape;1704;p35"/>
          <p:cNvGrpSpPr/>
          <p:nvPr/>
        </p:nvGrpSpPr>
        <p:grpSpPr>
          <a:xfrm>
            <a:off x="8195710" y="1072774"/>
            <a:ext cx="1365025" cy="948407"/>
            <a:chOff x="8971385" y="-260179"/>
            <a:chExt cx="1665274" cy="1157017"/>
          </a:xfrm>
        </p:grpSpPr>
        <p:sp>
          <p:nvSpPr>
            <p:cNvPr id="1705" name="Google Shape;1705;p35"/>
            <p:cNvSpPr/>
            <p:nvPr/>
          </p:nvSpPr>
          <p:spPr>
            <a:xfrm>
              <a:off x="9311358" y="-260179"/>
              <a:ext cx="1015397" cy="1015397"/>
            </a:xfrm>
            <a:custGeom>
              <a:avLst/>
              <a:gdLst/>
              <a:ahLst/>
              <a:cxnLst/>
              <a:rect l="l" t="t" r="r" b="b"/>
              <a:pathLst>
                <a:path w="544449" h="544449" extrusionOk="0">
                  <a:moveTo>
                    <a:pt x="544449" y="272225"/>
                  </a:moveTo>
                  <a:cubicBezTo>
                    <a:pt x="544449" y="422570"/>
                    <a:pt x="422570" y="544449"/>
                    <a:pt x="272225" y="544449"/>
                  </a:cubicBezTo>
                  <a:cubicBezTo>
                    <a:pt x="121879" y="544449"/>
                    <a:pt x="0" y="422570"/>
                    <a:pt x="0" y="272225"/>
                  </a:cubicBezTo>
                  <a:cubicBezTo>
                    <a:pt x="0" y="121879"/>
                    <a:pt x="121879" y="0"/>
                    <a:pt x="272225" y="0"/>
                  </a:cubicBezTo>
                  <a:cubicBezTo>
                    <a:pt x="422570" y="0"/>
                    <a:pt x="544449" y="121879"/>
                    <a:pt x="544449" y="27222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06" name="Google Shape;1706;p35"/>
            <p:cNvGrpSpPr/>
            <p:nvPr/>
          </p:nvGrpSpPr>
          <p:grpSpPr>
            <a:xfrm>
              <a:off x="8971385" y="394371"/>
              <a:ext cx="1665274" cy="502467"/>
              <a:chOff x="8971385" y="394371"/>
              <a:chExt cx="1665274" cy="502467"/>
            </a:xfrm>
          </p:grpSpPr>
          <p:sp>
            <p:nvSpPr>
              <p:cNvPr id="1707" name="Google Shape;1707;p35"/>
              <p:cNvSpPr/>
              <p:nvPr/>
            </p:nvSpPr>
            <p:spPr>
              <a:xfrm>
                <a:off x="8971385" y="488425"/>
                <a:ext cx="927372" cy="382643"/>
              </a:xfrm>
              <a:custGeom>
                <a:avLst/>
                <a:gdLst/>
                <a:ahLst/>
                <a:cxnLst/>
                <a:rect l="l" t="t" r="r" b="b"/>
                <a:pathLst>
                  <a:path w="1240631" h="511897" extrusionOk="0">
                    <a:moveTo>
                      <a:pt x="1114330" y="223171"/>
                    </a:moveTo>
                    <a:cubicBezTo>
                      <a:pt x="1104043" y="223171"/>
                      <a:pt x="1094137" y="223933"/>
                      <a:pt x="1084516" y="225362"/>
                    </a:cubicBezTo>
                    <a:cubicBezTo>
                      <a:pt x="1053656" y="174117"/>
                      <a:pt x="986409" y="137160"/>
                      <a:pt x="906589" y="131636"/>
                    </a:cubicBezTo>
                    <a:cubicBezTo>
                      <a:pt x="871442" y="55340"/>
                      <a:pt x="767905" y="0"/>
                      <a:pt x="645700" y="0"/>
                    </a:cubicBezTo>
                    <a:cubicBezTo>
                      <a:pt x="523494" y="0"/>
                      <a:pt x="418147" y="56293"/>
                      <a:pt x="383857" y="133636"/>
                    </a:cubicBezTo>
                    <a:cubicBezTo>
                      <a:pt x="381285" y="134493"/>
                      <a:pt x="378619" y="135350"/>
                      <a:pt x="375951" y="136208"/>
                    </a:cubicBezTo>
                    <a:cubicBezTo>
                      <a:pt x="321373" y="154019"/>
                      <a:pt x="275939" y="181737"/>
                      <a:pt x="246412" y="215075"/>
                    </a:cubicBezTo>
                    <a:cubicBezTo>
                      <a:pt x="221837" y="206978"/>
                      <a:pt x="192977" y="202311"/>
                      <a:pt x="162115" y="202311"/>
                    </a:cubicBezTo>
                    <a:cubicBezTo>
                      <a:pt x="72580" y="202311"/>
                      <a:pt x="0" y="241649"/>
                      <a:pt x="0" y="290036"/>
                    </a:cubicBezTo>
                    <a:cubicBezTo>
                      <a:pt x="0" y="338423"/>
                      <a:pt x="72580" y="377762"/>
                      <a:pt x="162115" y="377762"/>
                    </a:cubicBezTo>
                    <a:cubicBezTo>
                      <a:pt x="186404" y="377762"/>
                      <a:pt x="209455" y="374809"/>
                      <a:pt x="230124" y="369665"/>
                    </a:cubicBezTo>
                    <a:cubicBezTo>
                      <a:pt x="270605" y="433578"/>
                      <a:pt x="359664" y="474345"/>
                      <a:pt x="458914" y="486537"/>
                    </a:cubicBezTo>
                    <a:cubicBezTo>
                      <a:pt x="468344" y="487680"/>
                      <a:pt x="477964" y="488633"/>
                      <a:pt x="487585" y="489299"/>
                    </a:cubicBezTo>
                    <a:cubicBezTo>
                      <a:pt x="600170" y="520637"/>
                      <a:pt x="731425" y="520637"/>
                      <a:pt x="845820" y="481394"/>
                    </a:cubicBezTo>
                    <a:cubicBezTo>
                      <a:pt x="855059" y="480441"/>
                      <a:pt x="864298" y="479298"/>
                      <a:pt x="873347" y="477774"/>
                    </a:cubicBezTo>
                    <a:cubicBezTo>
                      <a:pt x="952881" y="464820"/>
                      <a:pt x="1022128" y="430435"/>
                      <a:pt x="1060418" y="381953"/>
                    </a:cubicBezTo>
                    <a:cubicBezTo>
                      <a:pt x="1063466" y="378905"/>
                      <a:pt x="1066324" y="375857"/>
                      <a:pt x="1069086" y="372713"/>
                    </a:cubicBezTo>
                    <a:cubicBezTo>
                      <a:pt x="1083087" y="375952"/>
                      <a:pt x="1098232" y="377762"/>
                      <a:pt x="1114139" y="377762"/>
                    </a:cubicBezTo>
                    <a:cubicBezTo>
                      <a:pt x="1183957" y="377762"/>
                      <a:pt x="1240631" y="343091"/>
                      <a:pt x="1240631" y="300419"/>
                    </a:cubicBezTo>
                    <a:cubicBezTo>
                      <a:pt x="1240631" y="257747"/>
                      <a:pt x="1184053" y="223076"/>
                      <a:pt x="1114139" y="22307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8" name="Google Shape;1708;p35"/>
              <p:cNvSpPr/>
              <p:nvPr/>
            </p:nvSpPr>
            <p:spPr>
              <a:xfrm>
                <a:off x="9709813" y="394371"/>
                <a:ext cx="926847" cy="502467"/>
              </a:xfrm>
              <a:custGeom>
                <a:avLst/>
                <a:gdLst/>
                <a:ahLst/>
                <a:cxnLst/>
                <a:rect l="l" t="t" r="r" b="b"/>
                <a:pathLst>
                  <a:path w="1084031" h="587681" extrusionOk="0">
                    <a:moveTo>
                      <a:pt x="1068191" y="381376"/>
                    </a:moveTo>
                    <a:cubicBezTo>
                      <a:pt x="1035235" y="465577"/>
                      <a:pt x="933412" y="526252"/>
                      <a:pt x="811779" y="546064"/>
                    </a:cubicBezTo>
                    <a:cubicBezTo>
                      <a:pt x="800729" y="547873"/>
                      <a:pt x="789490" y="549302"/>
                      <a:pt x="778155" y="550445"/>
                    </a:cubicBezTo>
                    <a:cubicBezTo>
                      <a:pt x="638328" y="598356"/>
                      <a:pt x="477832" y="598356"/>
                      <a:pt x="340196" y="560065"/>
                    </a:cubicBezTo>
                    <a:cubicBezTo>
                      <a:pt x="328385" y="559303"/>
                      <a:pt x="316764" y="558160"/>
                      <a:pt x="305144" y="556732"/>
                    </a:cubicBezTo>
                    <a:cubicBezTo>
                      <a:pt x="177699" y="541015"/>
                      <a:pt x="64066" y="486913"/>
                      <a:pt x="18346" y="401855"/>
                    </a:cubicBezTo>
                    <a:cubicBezTo>
                      <a:pt x="-41662" y="289651"/>
                      <a:pt x="52160" y="177541"/>
                      <a:pt x="203512" y="128297"/>
                    </a:cubicBezTo>
                    <a:cubicBezTo>
                      <a:pt x="213608" y="125059"/>
                      <a:pt x="223800" y="121915"/>
                      <a:pt x="231991" y="118296"/>
                    </a:cubicBezTo>
                    <a:cubicBezTo>
                      <a:pt x="289523" y="56288"/>
                      <a:pt x="389154" y="12664"/>
                      <a:pt x="494406" y="1805"/>
                    </a:cubicBezTo>
                    <a:cubicBezTo>
                      <a:pt x="649377" y="-12768"/>
                      <a:pt x="760153" y="63622"/>
                      <a:pt x="848164" y="132774"/>
                    </a:cubicBezTo>
                    <a:cubicBezTo>
                      <a:pt x="857784" y="136203"/>
                      <a:pt x="868357" y="139251"/>
                      <a:pt x="878930" y="142680"/>
                    </a:cubicBezTo>
                    <a:cubicBezTo>
                      <a:pt x="1005231" y="182875"/>
                      <a:pt x="1113721" y="258694"/>
                      <a:pt x="1076669" y="358993"/>
                    </a:cubicBezTo>
                    <a:cubicBezTo>
                      <a:pt x="1074478" y="366517"/>
                      <a:pt x="1071716" y="373947"/>
                      <a:pt x="1068287" y="38137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09" name="Google Shape;1709;p35"/>
          <p:cNvGrpSpPr/>
          <p:nvPr/>
        </p:nvGrpSpPr>
        <p:grpSpPr>
          <a:xfrm rot="2408248">
            <a:off x="7036312" y="3818241"/>
            <a:ext cx="1245971" cy="1051211"/>
            <a:chOff x="9444147" y="2091025"/>
            <a:chExt cx="570578" cy="481390"/>
          </a:xfrm>
        </p:grpSpPr>
        <p:sp>
          <p:nvSpPr>
            <p:cNvPr id="1710" name="Google Shape;1710;p35"/>
            <p:cNvSpPr/>
            <p:nvPr/>
          </p:nvSpPr>
          <p:spPr>
            <a:xfrm>
              <a:off x="9824092" y="2091025"/>
              <a:ext cx="149462" cy="257637"/>
            </a:xfrm>
            <a:custGeom>
              <a:avLst/>
              <a:gdLst/>
              <a:ahLst/>
              <a:cxnLst/>
              <a:rect l="l" t="t" r="r" b="b"/>
              <a:pathLst>
                <a:path w="149462" h="257637" extrusionOk="0">
                  <a:moveTo>
                    <a:pt x="43342" y="131688"/>
                  </a:moveTo>
                  <a:cubicBezTo>
                    <a:pt x="16580" y="78508"/>
                    <a:pt x="40617" y="35095"/>
                    <a:pt x="71738" y="31583"/>
                  </a:cubicBezTo>
                  <a:cubicBezTo>
                    <a:pt x="91557" y="29343"/>
                    <a:pt x="109661" y="45994"/>
                    <a:pt x="116665" y="84340"/>
                  </a:cubicBezTo>
                  <a:cubicBezTo>
                    <a:pt x="120721" y="106642"/>
                    <a:pt x="116301" y="163012"/>
                    <a:pt x="99772" y="238837"/>
                  </a:cubicBezTo>
                  <a:cubicBezTo>
                    <a:pt x="97915" y="247354"/>
                    <a:pt x="103344" y="255629"/>
                    <a:pt x="111881" y="257324"/>
                  </a:cubicBezTo>
                  <a:cubicBezTo>
                    <a:pt x="120438" y="259040"/>
                    <a:pt x="128834" y="253530"/>
                    <a:pt x="130691" y="245033"/>
                  </a:cubicBezTo>
                  <a:cubicBezTo>
                    <a:pt x="148532" y="163254"/>
                    <a:pt x="152145" y="102363"/>
                    <a:pt x="147786" y="78326"/>
                  </a:cubicBezTo>
                  <a:cubicBezTo>
                    <a:pt x="136625" y="16891"/>
                    <a:pt x="100438" y="-3191"/>
                    <a:pt x="68610" y="401"/>
                  </a:cubicBezTo>
                  <a:cubicBezTo>
                    <a:pt x="22271" y="5669"/>
                    <a:pt x="-24875" y="66842"/>
                    <a:pt x="15005" y="146079"/>
                  </a:cubicBezTo>
                  <a:cubicBezTo>
                    <a:pt x="18880" y="153768"/>
                    <a:pt x="28366" y="156795"/>
                    <a:pt x="36217" y="152840"/>
                  </a:cubicBezTo>
                  <a:cubicBezTo>
                    <a:pt x="44028" y="148884"/>
                    <a:pt x="47216" y="139398"/>
                    <a:pt x="43362" y="13168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1" name="Google Shape;1711;p35"/>
            <p:cNvSpPr/>
            <p:nvPr/>
          </p:nvSpPr>
          <p:spPr>
            <a:xfrm>
              <a:off x="9936498" y="2125651"/>
              <a:ext cx="22799" cy="121869"/>
            </a:xfrm>
            <a:custGeom>
              <a:avLst/>
              <a:gdLst/>
              <a:ahLst/>
              <a:cxnLst/>
              <a:rect l="l" t="t" r="r" b="b"/>
              <a:pathLst>
                <a:path w="22799" h="121869" extrusionOk="0">
                  <a:moveTo>
                    <a:pt x="61" y="308"/>
                  </a:moveTo>
                  <a:cubicBezTo>
                    <a:pt x="323" y="812"/>
                    <a:pt x="484" y="1256"/>
                    <a:pt x="767" y="1700"/>
                  </a:cubicBezTo>
                  <a:cubicBezTo>
                    <a:pt x="1453" y="2669"/>
                    <a:pt x="2301" y="3497"/>
                    <a:pt x="3048" y="4384"/>
                  </a:cubicBezTo>
                  <a:cubicBezTo>
                    <a:pt x="12452" y="16090"/>
                    <a:pt x="17437" y="30501"/>
                    <a:pt x="19840" y="45900"/>
                  </a:cubicBezTo>
                  <a:cubicBezTo>
                    <a:pt x="23755" y="71209"/>
                    <a:pt x="20788" y="99101"/>
                    <a:pt x="18851" y="121665"/>
                  </a:cubicBezTo>
                  <a:cubicBezTo>
                    <a:pt x="18851" y="121766"/>
                    <a:pt x="18931" y="121867"/>
                    <a:pt x="19032" y="121867"/>
                  </a:cubicBezTo>
                  <a:cubicBezTo>
                    <a:pt x="19153" y="121887"/>
                    <a:pt x="19254" y="121806"/>
                    <a:pt x="19234" y="121685"/>
                  </a:cubicBezTo>
                  <a:cubicBezTo>
                    <a:pt x="21454" y="99081"/>
                    <a:pt x="24905" y="71067"/>
                    <a:pt x="21091" y="45698"/>
                  </a:cubicBezTo>
                  <a:cubicBezTo>
                    <a:pt x="18770" y="30037"/>
                    <a:pt x="13724" y="15323"/>
                    <a:pt x="4036" y="3577"/>
                  </a:cubicBezTo>
                  <a:cubicBezTo>
                    <a:pt x="3290" y="2669"/>
                    <a:pt x="2563" y="1640"/>
                    <a:pt x="1655" y="893"/>
                  </a:cubicBezTo>
                  <a:cubicBezTo>
                    <a:pt x="1231" y="530"/>
                    <a:pt x="787" y="328"/>
                    <a:pt x="303" y="45"/>
                  </a:cubicBezTo>
                  <a:cubicBezTo>
                    <a:pt x="242" y="-15"/>
                    <a:pt x="121" y="-15"/>
                    <a:pt x="61" y="45"/>
                  </a:cubicBezTo>
                  <a:cubicBezTo>
                    <a:pt x="-20" y="126"/>
                    <a:pt x="-20" y="227"/>
                    <a:pt x="61" y="28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2" name="Google Shape;1712;p35"/>
            <p:cNvSpPr/>
            <p:nvPr/>
          </p:nvSpPr>
          <p:spPr>
            <a:xfrm>
              <a:off x="9951049" y="2194094"/>
              <a:ext cx="1299" cy="21617"/>
            </a:xfrm>
            <a:custGeom>
              <a:avLst/>
              <a:gdLst/>
              <a:ahLst/>
              <a:cxnLst/>
              <a:rect l="l" t="t" r="r" b="b"/>
              <a:pathLst>
                <a:path w="1299" h="21617" extrusionOk="0">
                  <a:moveTo>
                    <a:pt x="141" y="182"/>
                  </a:moveTo>
                  <a:cubicBezTo>
                    <a:pt x="101" y="545"/>
                    <a:pt x="20" y="868"/>
                    <a:pt x="0" y="1211"/>
                  </a:cubicBezTo>
                  <a:cubicBezTo>
                    <a:pt x="0" y="1736"/>
                    <a:pt x="61" y="2220"/>
                    <a:pt x="101" y="2725"/>
                  </a:cubicBezTo>
                  <a:cubicBezTo>
                    <a:pt x="343" y="6115"/>
                    <a:pt x="464" y="9425"/>
                    <a:pt x="424" y="12796"/>
                  </a:cubicBezTo>
                  <a:cubicBezTo>
                    <a:pt x="404" y="15561"/>
                    <a:pt x="263" y="18366"/>
                    <a:pt x="81" y="21192"/>
                  </a:cubicBezTo>
                  <a:cubicBezTo>
                    <a:pt x="61" y="21414"/>
                    <a:pt x="242" y="21595"/>
                    <a:pt x="424" y="21616"/>
                  </a:cubicBezTo>
                  <a:cubicBezTo>
                    <a:pt x="646" y="21636"/>
                    <a:pt x="848" y="21474"/>
                    <a:pt x="868" y="21252"/>
                  </a:cubicBezTo>
                  <a:cubicBezTo>
                    <a:pt x="1191" y="16974"/>
                    <a:pt x="1372" y="12796"/>
                    <a:pt x="1272" y="8578"/>
                  </a:cubicBezTo>
                  <a:cubicBezTo>
                    <a:pt x="1231" y="6075"/>
                    <a:pt x="1413" y="3492"/>
                    <a:pt x="828" y="989"/>
                  </a:cubicBezTo>
                  <a:cubicBezTo>
                    <a:pt x="767" y="686"/>
                    <a:pt x="626" y="444"/>
                    <a:pt x="505" y="162"/>
                  </a:cubicBezTo>
                  <a:cubicBezTo>
                    <a:pt x="505" y="81"/>
                    <a:pt x="404" y="0"/>
                    <a:pt x="303" y="0"/>
                  </a:cubicBezTo>
                  <a:cubicBezTo>
                    <a:pt x="202" y="20"/>
                    <a:pt x="121" y="121"/>
                    <a:pt x="141" y="2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13" name="Google Shape;1713;p35"/>
            <p:cNvGrpSpPr/>
            <p:nvPr/>
          </p:nvGrpSpPr>
          <p:grpSpPr>
            <a:xfrm>
              <a:off x="9444147" y="2137705"/>
              <a:ext cx="570578" cy="434710"/>
              <a:chOff x="9206218" y="3091206"/>
              <a:chExt cx="570578" cy="434710"/>
            </a:xfrm>
          </p:grpSpPr>
          <p:grpSp>
            <p:nvGrpSpPr>
              <p:cNvPr id="1714" name="Google Shape;1714;p35"/>
              <p:cNvGrpSpPr/>
              <p:nvPr/>
            </p:nvGrpSpPr>
            <p:grpSpPr>
              <a:xfrm>
                <a:off x="9367173" y="3091206"/>
                <a:ext cx="409623" cy="434710"/>
                <a:chOff x="9367173" y="3091206"/>
                <a:chExt cx="409623" cy="434710"/>
              </a:xfrm>
            </p:grpSpPr>
            <p:sp>
              <p:nvSpPr>
                <p:cNvPr id="1715" name="Google Shape;1715;p35"/>
                <p:cNvSpPr/>
                <p:nvPr/>
              </p:nvSpPr>
              <p:spPr>
                <a:xfrm>
                  <a:off x="9367173" y="3091206"/>
                  <a:ext cx="409623" cy="434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623" h="434710" extrusionOk="0">
                      <a:moveTo>
                        <a:pt x="181299" y="0"/>
                      </a:moveTo>
                      <a:lnTo>
                        <a:pt x="0" y="155203"/>
                      </a:lnTo>
                      <a:lnTo>
                        <a:pt x="173367" y="434710"/>
                      </a:lnTo>
                      <a:lnTo>
                        <a:pt x="409623" y="231291"/>
                      </a:lnTo>
                      <a:lnTo>
                        <a:pt x="18127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716" name="Google Shape;1716;p35"/>
                <p:cNvGrpSpPr/>
                <p:nvPr/>
              </p:nvGrpSpPr>
              <p:grpSpPr>
                <a:xfrm>
                  <a:off x="9475835" y="3225484"/>
                  <a:ext cx="283058" cy="272693"/>
                  <a:chOff x="9475835" y="3225484"/>
                  <a:chExt cx="283058" cy="272693"/>
                </a:xfrm>
              </p:grpSpPr>
              <p:sp>
                <p:nvSpPr>
                  <p:cNvPr id="1717" name="Google Shape;1717;p35"/>
                  <p:cNvSpPr/>
                  <p:nvPr/>
                </p:nvSpPr>
                <p:spPr>
                  <a:xfrm rot="182279">
                    <a:off x="9512472" y="3301554"/>
                    <a:ext cx="241971" cy="1903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979" h="194474" extrusionOk="0">
                        <a:moveTo>
                          <a:pt x="29" y="186612"/>
                        </a:moveTo>
                        <a:cubicBezTo>
                          <a:pt x="1038" y="188630"/>
                          <a:pt x="2653" y="190144"/>
                          <a:pt x="4651" y="191254"/>
                        </a:cubicBezTo>
                        <a:cubicBezTo>
                          <a:pt x="7476" y="192808"/>
                          <a:pt x="10988" y="193434"/>
                          <a:pt x="13935" y="193999"/>
                        </a:cubicBezTo>
                        <a:cubicBezTo>
                          <a:pt x="24268" y="195977"/>
                          <a:pt x="30081" y="191577"/>
                          <a:pt x="33572" y="184715"/>
                        </a:cubicBezTo>
                        <a:cubicBezTo>
                          <a:pt x="38557" y="174967"/>
                          <a:pt x="38517" y="159870"/>
                          <a:pt x="40858" y="152060"/>
                        </a:cubicBezTo>
                        <a:cubicBezTo>
                          <a:pt x="42251" y="147398"/>
                          <a:pt x="45581" y="145702"/>
                          <a:pt x="49718" y="145258"/>
                        </a:cubicBezTo>
                        <a:cubicBezTo>
                          <a:pt x="59789" y="144168"/>
                          <a:pt x="74200" y="149557"/>
                          <a:pt x="80961" y="144067"/>
                        </a:cubicBezTo>
                        <a:cubicBezTo>
                          <a:pt x="84129" y="141504"/>
                          <a:pt x="86551" y="138558"/>
                          <a:pt x="88529" y="135369"/>
                        </a:cubicBezTo>
                        <a:cubicBezTo>
                          <a:pt x="96299" y="122755"/>
                          <a:pt x="96541" y="106225"/>
                          <a:pt x="108449" y="96296"/>
                        </a:cubicBezTo>
                        <a:cubicBezTo>
                          <a:pt x="119348" y="87193"/>
                          <a:pt x="133556" y="96134"/>
                          <a:pt x="145827" y="92521"/>
                        </a:cubicBezTo>
                        <a:cubicBezTo>
                          <a:pt x="148895" y="91633"/>
                          <a:pt x="151842" y="89999"/>
                          <a:pt x="154627" y="87274"/>
                        </a:cubicBezTo>
                        <a:cubicBezTo>
                          <a:pt x="162922" y="78999"/>
                          <a:pt x="159692" y="65477"/>
                          <a:pt x="164355" y="55345"/>
                        </a:cubicBezTo>
                        <a:cubicBezTo>
                          <a:pt x="166070" y="51652"/>
                          <a:pt x="168916" y="48443"/>
                          <a:pt x="174022" y="46223"/>
                        </a:cubicBezTo>
                        <a:cubicBezTo>
                          <a:pt x="183548" y="42126"/>
                          <a:pt x="192993" y="50179"/>
                          <a:pt x="202399" y="50744"/>
                        </a:cubicBezTo>
                        <a:cubicBezTo>
                          <a:pt x="206536" y="50986"/>
                          <a:pt x="210694" y="49936"/>
                          <a:pt x="214831" y="46142"/>
                        </a:cubicBezTo>
                        <a:cubicBezTo>
                          <a:pt x="224216" y="37403"/>
                          <a:pt x="219594" y="21943"/>
                          <a:pt x="223066" y="11428"/>
                        </a:cubicBezTo>
                        <a:cubicBezTo>
                          <a:pt x="223913" y="8805"/>
                          <a:pt x="225326" y="6524"/>
                          <a:pt x="227768" y="4788"/>
                        </a:cubicBezTo>
                        <a:cubicBezTo>
                          <a:pt x="237678" y="-2296"/>
                          <a:pt x="251058" y="7573"/>
                          <a:pt x="261876" y="5414"/>
                        </a:cubicBezTo>
                        <a:cubicBezTo>
                          <a:pt x="264762" y="4849"/>
                          <a:pt x="267427" y="3497"/>
                          <a:pt x="269828" y="913"/>
                        </a:cubicBezTo>
                        <a:cubicBezTo>
                          <a:pt x="270030" y="711"/>
                          <a:pt x="270030" y="368"/>
                          <a:pt x="269828" y="167"/>
                        </a:cubicBezTo>
                        <a:cubicBezTo>
                          <a:pt x="269606" y="-56"/>
                          <a:pt x="269263" y="-56"/>
                          <a:pt x="269062" y="167"/>
                        </a:cubicBezTo>
                        <a:cubicBezTo>
                          <a:pt x="266760" y="2407"/>
                          <a:pt x="264238" y="3476"/>
                          <a:pt x="261614" y="3921"/>
                        </a:cubicBezTo>
                        <a:cubicBezTo>
                          <a:pt x="250393" y="5777"/>
                          <a:pt x="236870" y="-4031"/>
                          <a:pt x="226537" y="3073"/>
                        </a:cubicBezTo>
                        <a:cubicBezTo>
                          <a:pt x="223671" y="5071"/>
                          <a:pt x="221996" y="7715"/>
                          <a:pt x="220967" y="10782"/>
                        </a:cubicBezTo>
                        <a:cubicBezTo>
                          <a:pt x="217556" y="20954"/>
                          <a:pt x="222379" y="36051"/>
                          <a:pt x="213257" y="44467"/>
                        </a:cubicBezTo>
                        <a:cubicBezTo>
                          <a:pt x="209684" y="47797"/>
                          <a:pt x="206132" y="48786"/>
                          <a:pt x="202520" y="48625"/>
                        </a:cubicBezTo>
                        <a:cubicBezTo>
                          <a:pt x="192832" y="48120"/>
                          <a:pt x="183023" y="40188"/>
                          <a:pt x="173255" y="44447"/>
                        </a:cubicBezTo>
                        <a:cubicBezTo>
                          <a:pt x="167584" y="46869"/>
                          <a:pt x="164415" y="50421"/>
                          <a:pt x="162478" y="54477"/>
                        </a:cubicBezTo>
                        <a:cubicBezTo>
                          <a:pt x="157836" y="64286"/>
                          <a:pt x="161065" y="77566"/>
                          <a:pt x="152911" y="85559"/>
                        </a:cubicBezTo>
                        <a:cubicBezTo>
                          <a:pt x="150469" y="87980"/>
                          <a:pt x="147866" y="89393"/>
                          <a:pt x="145161" y="90201"/>
                        </a:cubicBezTo>
                        <a:cubicBezTo>
                          <a:pt x="132567" y="93894"/>
                          <a:pt x="118056" y="85135"/>
                          <a:pt x="106895" y="94459"/>
                        </a:cubicBezTo>
                        <a:cubicBezTo>
                          <a:pt x="94786" y="104550"/>
                          <a:pt x="94342" y="121281"/>
                          <a:pt x="86470" y="134138"/>
                        </a:cubicBezTo>
                        <a:cubicBezTo>
                          <a:pt x="84634" y="137105"/>
                          <a:pt x="82374" y="139849"/>
                          <a:pt x="79447" y="142231"/>
                        </a:cubicBezTo>
                        <a:cubicBezTo>
                          <a:pt x="72989" y="147519"/>
                          <a:pt x="59124" y="141888"/>
                          <a:pt x="49496" y="142937"/>
                        </a:cubicBezTo>
                        <a:cubicBezTo>
                          <a:pt x="44370" y="143502"/>
                          <a:pt x="40334" y="145702"/>
                          <a:pt x="38618" y="151434"/>
                        </a:cubicBezTo>
                        <a:cubicBezTo>
                          <a:pt x="36317" y="159184"/>
                          <a:pt x="36358" y="174038"/>
                          <a:pt x="31554" y="183746"/>
                        </a:cubicBezTo>
                        <a:cubicBezTo>
                          <a:pt x="28506" y="189841"/>
                          <a:pt x="23461" y="193777"/>
                          <a:pt x="14298" y="192203"/>
                        </a:cubicBezTo>
                        <a:cubicBezTo>
                          <a:pt x="11493" y="191718"/>
                          <a:pt x="8223" y="191032"/>
                          <a:pt x="5418" y="189801"/>
                        </a:cubicBezTo>
                        <a:cubicBezTo>
                          <a:pt x="3541" y="188973"/>
                          <a:pt x="1825" y="187964"/>
                          <a:pt x="655" y="186309"/>
                        </a:cubicBezTo>
                        <a:cubicBezTo>
                          <a:pt x="534" y="186148"/>
                          <a:pt x="332" y="186108"/>
                          <a:pt x="170" y="186188"/>
                        </a:cubicBezTo>
                        <a:cubicBezTo>
                          <a:pt x="9" y="186289"/>
                          <a:pt x="-52" y="186511"/>
                          <a:pt x="49" y="18667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8" name="Google Shape;1718;p35"/>
                  <p:cNvSpPr/>
                  <p:nvPr/>
                </p:nvSpPr>
                <p:spPr>
                  <a:xfrm rot="182279">
                    <a:off x="9502546" y="3278349"/>
                    <a:ext cx="241971" cy="1903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979" h="194474" extrusionOk="0">
                        <a:moveTo>
                          <a:pt x="29" y="186612"/>
                        </a:moveTo>
                        <a:cubicBezTo>
                          <a:pt x="1038" y="188630"/>
                          <a:pt x="2653" y="190144"/>
                          <a:pt x="4651" y="191254"/>
                        </a:cubicBezTo>
                        <a:cubicBezTo>
                          <a:pt x="7476" y="192808"/>
                          <a:pt x="10988" y="193434"/>
                          <a:pt x="13935" y="193999"/>
                        </a:cubicBezTo>
                        <a:cubicBezTo>
                          <a:pt x="24268" y="195977"/>
                          <a:pt x="30081" y="191577"/>
                          <a:pt x="33573" y="184715"/>
                        </a:cubicBezTo>
                        <a:cubicBezTo>
                          <a:pt x="38558" y="174967"/>
                          <a:pt x="38517" y="159870"/>
                          <a:pt x="40858" y="152060"/>
                        </a:cubicBezTo>
                        <a:cubicBezTo>
                          <a:pt x="42251" y="147397"/>
                          <a:pt x="45581" y="145702"/>
                          <a:pt x="49719" y="145258"/>
                        </a:cubicBezTo>
                        <a:cubicBezTo>
                          <a:pt x="59790" y="144168"/>
                          <a:pt x="74200" y="149557"/>
                          <a:pt x="80961" y="144067"/>
                        </a:cubicBezTo>
                        <a:cubicBezTo>
                          <a:pt x="84129" y="141504"/>
                          <a:pt x="86552" y="138558"/>
                          <a:pt x="88529" y="135369"/>
                        </a:cubicBezTo>
                        <a:cubicBezTo>
                          <a:pt x="96299" y="122755"/>
                          <a:pt x="96542" y="106225"/>
                          <a:pt x="108449" y="96296"/>
                        </a:cubicBezTo>
                        <a:cubicBezTo>
                          <a:pt x="119348" y="87193"/>
                          <a:pt x="133557" y="96134"/>
                          <a:pt x="145827" y="92521"/>
                        </a:cubicBezTo>
                        <a:cubicBezTo>
                          <a:pt x="148895" y="91633"/>
                          <a:pt x="151842" y="89999"/>
                          <a:pt x="154627" y="87274"/>
                        </a:cubicBezTo>
                        <a:cubicBezTo>
                          <a:pt x="162922" y="78999"/>
                          <a:pt x="159693" y="65477"/>
                          <a:pt x="164355" y="55345"/>
                        </a:cubicBezTo>
                        <a:cubicBezTo>
                          <a:pt x="166070" y="51652"/>
                          <a:pt x="168916" y="48443"/>
                          <a:pt x="174022" y="46223"/>
                        </a:cubicBezTo>
                        <a:cubicBezTo>
                          <a:pt x="183548" y="42126"/>
                          <a:pt x="192994" y="50179"/>
                          <a:pt x="202399" y="50744"/>
                        </a:cubicBezTo>
                        <a:cubicBezTo>
                          <a:pt x="206536" y="50986"/>
                          <a:pt x="210694" y="49937"/>
                          <a:pt x="214831" y="46142"/>
                        </a:cubicBezTo>
                        <a:cubicBezTo>
                          <a:pt x="224216" y="37403"/>
                          <a:pt x="219594" y="21943"/>
                          <a:pt x="223066" y="11428"/>
                        </a:cubicBezTo>
                        <a:cubicBezTo>
                          <a:pt x="223913" y="8805"/>
                          <a:pt x="225326" y="6524"/>
                          <a:pt x="227768" y="4788"/>
                        </a:cubicBezTo>
                        <a:cubicBezTo>
                          <a:pt x="237678" y="-2296"/>
                          <a:pt x="251059" y="7573"/>
                          <a:pt x="261876" y="5414"/>
                        </a:cubicBezTo>
                        <a:cubicBezTo>
                          <a:pt x="264762" y="4849"/>
                          <a:pt x="267427" y="3497"/>
                          <a:pt x="269828" y="913"/>
                        </a:cubicBezTo>
                        <a:cubicBezTo>
                          <a:pt x="270030" y="711"/>
                          <a:pt x="270030" y="368"/>
                          <a:pt x="269828" y="166"/>
                        </a:cubicBezTo>
                        <a:cubicBezTo>
                          <a:pt x="269606" y="-55"/>
                          <a:pt x="269264" y="-55"/>
                          <a:pt x="269062" y="166"/>
                        </a:cubicBezTo>
                        <a:cubicBezTo>
                          <a:pt x="266761" y="2407"/>
                          <a:pt x="264238" y="3476"/>
                          <a:pt x="261614" y="3920"/>
                        </a:cubicBezTo>
                        <a:cubicBezTo>
                          <a:pt x="250393" y="5777"/>
                          <a:pt x="236871" y="-4032"/>
                          <a:pt x="226537" y="3073"/>
                        </a:cubicBezTo>
                        <a:cubicBezTo>
                          <a:pt x="223671" y="5071"/>
                          <a:pt x="221996" y="7715"/>
                          <a:pt x="220967" y="10782"/>
                        </a:cubicBezTo>
                        <a:cubicBezTo>
                          <a:pt x="217556" y="20954"/>
                          <a:pt x="222379" y="36051"/>
                          <a:pt x="213257" y="44467"/>
                        </a:cubicBezTo>
                        <a:cubicBezTo>
                          <a:pt x="209685" y="47797"/>
                          <a:pt x="206133" y="48786"/>
                          <a:pt x="202520" y="48625"/>
                        </a:cubicBezTo>
                        <a:cubicBezTo>
                          <a:pt x="192832" y="48120"/>
                          <a:pt x="183023" y="40188"/>
                          <a:pt x="173255" y="44447"/>
                        </a:cubicBezTo>
                        <a:cubicBezTo>
                          <a:pt x="167584" y="46869"/>
                          <a:pt x="164415" y="50421"/>
                          <a:pt x="162478" y="54478"/>
                        </a:cubicBezTo>
                        <a:cubicBezTo>
                          <a:pt x="157836" y="64286"/>
                          <a:pt x="161065" y="77566"/>
                          <a:pt x="152911" y="85558"/>
                        </a:cubicBezTo>
                        <a:cubicBezTo>
                          <a:pt x="150469" y="87980"/>
                          <a:pt x="147866" y="89393"/>
                          <a:pt x="145162" y="90200"/>
                        </a:cubicBezTo>
                        <a:cubicBezTo>
                          <a:pt x="132567" y="93894"/>
                          <a:pt x="118056" y="85135"/>
                          <a:pt x="106895" y="94459"/>
                        </a:cubicBezTo>
                        <a:cubicBezTo>
                          <a:pt x="94786" y="104550"/>
                          <a:pt x="94342" y="121281"/>
                          <a:pt x="86471" y="134138"/>
                        </a:cubicBezTo>
                        <a:cubicBezTo>
                          <a:pt x="84634" y="137104"/>
                          <a:pt x="82374" y="139849"/>
                          <a:pt x="79447" y="142231"/>
                        </a:cubicBezTo>
                        <a:cubicBezTo>
                          <a:pt x="72989" y="147519"/>
                          <a:pt x="59123" y="141888"/>
                          <a:pt x="49496" y="142937"/>
                        </a:cubicBezTo>
                        <a:cubicBezTo>
                          <a:pt x="44370" y="143502"/>
                          <a:pt x="40333" y="145702"/>
                          <a:pt x="38618" y="151434"/>
                        </a:cubicBezTo>
                        <a:cubicBezTo>
                          <a:pt x="36317" y="159184"/>
                          <a:pt x="36358" y="174038"/>
                          <a:pt x="31554" y="183746"/>
                        </a:cubicBezTo>
                        <a:cubicBezTo>
                          <a:pt x="28507" y="189841"/>
                          <a:pt x="23461" y="193777"/>
                          <a:pt x="14298" y="192203"/>
                        </a:cubicBezTo>
                        <a:cubicBezTo>
                          <a:pt x="11493" y="191718"/>
                          <a:pt x="8223" y="191032"/>
                          <a:pt x="5418" y="189801"/>
                        </a:cubicBezTo>
                        <a:cubicBezTo>
                          <a:pt x="3541" y="188973"/>
                          <a:pt x="1826" y="187964"/>
                          <a:pt x="655" y="186309"/>
                        </a:cubicBezTo>
                        <a:cubicBezTo>
                          <a:pt x="534" y="186148"/>
                          <a:pt x="332" y="186108"/>
                          <a:pt x="171" y="186188"/>
                        </a:cubicBezTo>
                        <a:cubicBezTo>
                          <a:pt x="9" y="186289"/>
                          <a:pt x="-52" y="186511"/>
                          <a:pt x="49" y="18667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9" name="Google Shape;1719;p35"/>
                  <p:cNvSpPr/>
                  <p:nvPr/>
                </p:nvSpPr>
                <p:spPr>
                  <a:xfrm>
                    <a:off x="9475835" y="3295837"/>
                    <a:ext cx="80285" cy="803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285" h="80305" extrusionOk="0">
                        <a:moveTo>
                          <a:pt x="36611" y="26944"/>
                        </a:moveTo>
                        <a:cubicBezTo>
                          <a:pt x="36611" y="12069"/>
                          <a:pt x="38185" y="0"/>
                          <a:pt x="40143" y="0"/>
                        </a:cubicBezTo>
                        <a:cubicBezTo>
                          <a:pt x="42101" y="0"/>
                          <a:pt x="43675" y="12069"/>
                          <a:pt x="43675" y="26944"/>
                        </a:cubicBezTo>
                        <a:cubicBezTo>
                          <a:pt x="51102" y="14087"/>
                          <a:pt x="58509" y="4420"/>
                          <a:pt x="60204" y="5389"/>
                        </a:cubicBezTo>
                        <a:cubicBezTo>
                          <a:pt x="61899" y="6357"/>
                          <a:pt x="57238" y="17619"/>
                          <a:pt x="49810" y="30475"/>
                        </a:cubicBezTo>
                        <a:cubicBezTo>
                          <a:pt x="62707" y="23048"/>
                          <a:pt x="73949" y="18386"/>
                          <a:pt x="74918" y="20081"/>
                        </a:cubicBezTo>
                        <a:cubicBezTo>
                          <a:pt x="75886" y="21777"/>
                          <a:pt x="66239" y="29184"/>
                          <a:pt x="53342" y="36611"/>
                        </a:cubicBezTo>
                        <a:cubicBezTo>
                          <a:pt x="68217" y="36611"/>
                          <a:pt x="80286" y="38205"/>
                          <a:pt x="80286" y="40143"/>
                        </a:cubicBezTo>
                        <a:cubicBezTo>
                          <a:pt x="80286" y="42080"/>
                          <a:pt x="68217" y="43675"/>
                          <a:pt x="53342" y="43675"/>
                        </a:cubicBezTo>
                        <a:cubicBezTo>
                          <a:pt x="66239" y="51122"/>
                          <a:pt x="75866" y="58529"/>
                          <a:pt x="74918" y="60224"/>
                        </a:cubicBezTo>
                        <a:cubicBezTo>
                          <a:pt x="73929" y="61920"/>
                          <a:pt x="62687" y="57258"/>
                          <a:pt x="49810" y="49830"/>
                        </a:cubicBezTo>
                        <a:cubicBezTo>
                          <a:pt x="57238" y="62687"/>
                          <a:pt x="61899" y="73948"/>
                          <a:pt x="60204" y="74917"/>
                        </a:cubicBezTo>
                        <a:cubicBezTo>
                          <a:pt x="58509" y="75906"/>
                          <a:pt x="51102" y="66239"/>
                          <a:pt x="43675" y="53362"/>
                        </a:cubicBezTo>
                        <a:cubicBezTo>
                          <a:pt x="43675" y="68217"/>
                          <a:pt x="42081" y="80306"/>
                          <a:pt x="40143" y="80306"/>
                        </a:cubicBezTo>
                        <a:cubicBezTo>
                          <a:pt x="38205" y="80306"/>
                          <a:pt x="36611" y="68217"/>
                          <a:pt x="36611" y="53362"/>
                        </a:cubicBezTo>
                        <a:cubicBezTo>
                          <a:pt x="29184" y="66219"/>
                          <a:pt x="21757" y="75886"/>
                          <a:pt x="20061" y="74917"/>
                        </a:cubicBezTo>
                        <a:cubicBezTo>
                          <a:pt x="18366" y="73928"/>
                          <a:pt x="23029" y="62687"/>
                          <a:pt x="30476" y="49830"/>
                        </a:cubicBezTo>
                        <a:cubicBezTo>
                          <a:pt x="17579" y="57258"/>
                          <a:pt x="6338" y="61920"/>
                          <a:pt x="5369" y="60224"/>
                        </a:cubicBezTo>
                        <a:cubicBezTo>
                          <a:pt x="4400" y="58529"/>
                          <a:pt x="14047" y="51122"/>
                          <a:pt x="26944" y="43675"/>
                        </a:cubicBezTo>
                        <a:cubicBezTo>
                          <a:pt x="12069" y="43675"/>
                          <a:pt x="0" y="42101"/>
                          <a:pt x="0" y="40143"/>
                        </a:cubicBezTo>
                        <a:cubicBezTo>
                          <a:pt x="0" y="38185"/>
                          <a:pt x="12069" y="36611"/>
                          <a:pt x="26944" y="36611"/>
                        </a:cubicBezTo>
                        <a:cubicBezTo>
                          <a:pt x="14047" y="29184"/>
                          <a:pt x="4379" y="21777"/>
                          <a:pt x="5369" y="20081"/>
                        </a:cubicBezTo>
                        <a:cubicBezTo>
                          <a:pt x="6358" y="18386"/>
                          <a:pt x="17599" y="23048"/>
                          <a:pt x="30476" y="30475"/>
                        </a:cubicBezTo>
                        <a:cubicBezTo>
                          <a:pt x="23029" y="17619"/>
                          <a:pt x="18366" y="6337"/>
                          <a:pt x="20061" y="5389"/>
                        </a:cubicBezTo>
                        <a:cubicBezTo>
                          <a:pt x="21757" y="4400"/>
                          <a:pt x="29184" y="14067"/>
                          <a:pt x="36611" y="2694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0" name="Google Shape;1720;p35"/>
                  <p:cNvSpPr/>
                  <p:nvPr/>
                </p:nvSpPr>
                <p:spPr>
                  <a:xfrm>
                    <a:off x="9575595" y="3225484"/>
                    <a:ext cx="80285" cy="803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285" h="80305" extrusionOk="0">
                        <a:moveTo>
                          <a:pt x="36611" y="26944"/>
                        </a:moveTo>
                        <a:cubicBezTo>
                          <a:pt x="36611" y="12069"/>
                          <a:pt x="38185" y="0"/>
                          <a:pt x="40143" y="0"/>
                        </a:cubicBezTo>
                        <a:cubicBezTo>
                          <a:pt x="42101" y="0"/>
                          <a:pt x="43675" y="12069"/>
                          <a:pt x="43675" y="26944"/>
                        </a:cubicBezTo>
                        <a:cubicBezTo>
                          <a:pt x="51102" y="14087"/>
                          <a:pt x="58509" y="4420"/>
                          <a:pt x="60204" y="5389"/>
                        </a:cubicBezTo>
                        <a:cubicBezTo>
                          <a:pt x="61899" y="6358"/>
                          <a:pt x="57238" y="17619"/>
                          <a:pt x="49810" y="30475"/>
                        </a:cubicBezTo>
                        <a:cubicBezTo>
                          <a:pt x="62707" y="23048"/>
                          <a:pt x="73948" y="18386"/>
                          <a:pt x="74918" y="20081"/>
                        </a:cubicBezTo>
                        <a:cubicBezTo>
                          <a:pt x="75886" y="21777"/>
                          <a:pt x="66239" y="29184"/>
                          <a:pt x="53342" y="36611"/>
                        </a:cubicBezTo>
                        <a:cubicBezTo>
                          <a:pt x="68217" y="36611"/>
                          <a:pt x="80286" y="38205"/>
                          <a:pt x="80286" y="40143"/>
                        </a:cubicBezTo>
                        <a:cubicBezTo>
                          <a:pt x="80286" y="42080"/>
                          <a:pt x="68217" y="43675"/>
                          <a:pt x="53342" y="43675"/>
                        </a:cubicBezTo>
                        <a:cubicBezTo>
                          <a:pt x="66239" y="51122"/>
                          <a:pt x="75866" y="58529"/>
                          <a:pt x="74918" y="60224"/>
                        </a:cubicBezTo>
                        <a:cubicBezTo>
                          <a:pt x="73928" y="61920"/>
                          <a:pt x="62687" y="57258"/>
                          <a:pt x="49810" y="49830"/>
                        </a:cubicBezTo>
                        <a:cubicBezTo>
                          <a:pt x="57238" y="62687"/>
                          <a:pt x="61899" y="73949"/>
                          <a:pt x="60204" y="74917"/>
                        </a:cubicBezTo>
                        <a:cubicBezTo>
                          <a:pt x="58509" y="75906"/>
                          <a:pt x="51102" y="66239"/>
                          <a:pt x="43675" y="53362"/>
                        </a:cubicBezTo>
                        <a:cubicBezTo>
                          <a:pt x="43675" y="68217"/>
                          <a:pt x="42081" y="80306"/>
                          <a:pt x="40143" y="80306"/>
                        </a:cubicBezTo>
                        <a:cubicBezTo>
                          <a:pt x="38205" y="80306"/>
                          <a:pt x="36611" y="68217"/>
                          <a:pt x="36611" y="53362"/>
                        </a:cubicBezTo>
                        <a:cubicBezTo>
                          <a:pt x="29184" y="66219"/>
                          <a:pt x="21757" y="75886"/>
                          <a:pt x="20061" y="74917"/>
                        </a:cubicBezTo>
                        <a:cubicBezTo>
                          <a:pt x="18366" y="73928"/>
                          <a:pt x="23028" y="62687"/>
                          <a:pt x="30476" y="49830"/>
                        </a:cubicBezTo>
                        <a:cubicBezTo>
                          <a:pt x="17579" y="57258"/>
                          <a:pt x="6337" y="61920"/>
                          <a:pt x="5368" y="60224"/>
                        </a:cubicBezTo>
                        <a:cubicBezTo>
                          <a:pt x="4400" y="58529"/>
                          <a:pt x="14047" y="51122"/>
                          <a:pt x="26944" y="43675"/>
                        </a:cubicBezTo>
                        <a:cubicBezTo>
                          <a:pt x="12069" y="43675"/>
                          <a:pt x="0" y="42101"/>
                          <a:pt x="0" y="40143"/>
                        </a:cubicBezTo>
                        <a:cubicBezTo>
                          <a:pt x="0" y="38185"/>
                          <a:pt x="12069" y="36611"/>
                          <a:pt x="26944" y="36611"/>
                        </a:cubicBezTo>
                        <a:cubicBezTo>
                          <a:pt x="14047" y="29184"/>
                          <a:pt x="4379" y="21777"/>
                          <a:pt x="5368" y="20081"/>
                        </a:cubicBezTo>
                        <a:cubicBezTo>
                          <a:pt x="6357" y="18386"/>
                          <a:pt x="17599" y="23048"/>
                          <a:pt x="30476" y="30475"/>
                        </a:cubicBezTo>
                        <a:cubicBezTo>
                          <a:pt x="23028" y="17619"/>
                          <a:pt x="18366" y="6337"/>
                          <a:pt x="20061" y="5389"/>
                        </a:cubicBezTo>
                        <a:cubicBezTo>
                          <a:pt x="21757" y="4400"/>
                          <a:pt x="29184" y="14067"/>
                          <a:pt x="36611" y="2694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721" name="Google Shape;1721;p35"/>
              <p:cNvSpPr/>
              <p:nvPr/>
            </p:nvSpPr>
            <p:spPr>
              <a:xfrm>
                <a:off x="9265191" y="3319651"/>
                <a:ext cx="262654" cy="146686"/>
              </a:xfrm>
              <a:custGeom>
                <a:avLst/>
                <a:gdLst/>
                <a:ahLst/>
                <a:cxnLst/>
                <a:rect l="l" t="t" r="r" b="b"/>
                <a:pathLst>
                  <a:path w="262654" h="146686" extrusionOk="0">
                    <a:moveTo>
                      <a:pt x="222673" y="84444"/>
                    </a:moveTo>
                    <a:lnTo>
                      <a:pt x="48438" y="52192"/>
                    </a:lnTo>
                    <a:lnTo>
                      <a:pt x="36550" y="0"/>
                    </a:lnTo>
                    <a:lnTo>
                      <a:pt x="1615" y="63312"/>
                    </a:lnTo>
                    <a:lnTo>
                      <a:pt x="0" y="122346"/>
                    </a:lnTo>
                    <a:lnTo>
                      <a:pt x="45774" y="79176"/>
                    </a:lnTo>
                    <a:lnTo>
                      <a:pt x="262654" y="146686"/>
                    </a:lnTo>
                    <a:lnTo>
                      <a:pt x="222673" y="8444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22" name="Google Shape;1722;p35"/>
              <p:cNvGrpSpPr/>
              <p:nvPr/>
            </p:nvGrpSpPr>
            <p:grpSpPr>
              <a:xfrm>
                <a:off x="9206218" y="3285572"/>
                <a:ext cx="112693" cy="172082"/>
                <a:chOff x="9206218" y="3285572"/>
                <a:chExt cx="112693" cy="172082"/>
              </a:xfrm>
            </p:grpSpPr>
            <p:sp>
              <p:nvSpPr>
                <p:cNvPr id="1723" name="Google Shape;1723;p35"/>
                <p:cNvSpPr/>
                <p:nvPr/>
              </p:nvSpPr>
              <p:spPr>
                <a:xfrm rot="-4514075">
                  <a:off x="9183447" y="3334195"/>
                  <a:ext cx="158234" cy="74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49" h="74796" extrusionOk="0">
                      <a:moveTo>
                        <a:pt x="158150" y="37398"/>
                      </a:moveTo>
                      <a:cubicBezTo>
                        <a:pt x="158150" y="58052"/>
                        <a:pt x="122747" y="74796"/>
                        <a:pt x="79075" y="74796"/>
                      </a:cubicBezTo>
                      <a:cubicBezTo>
                        <a:pt x="35403" y="74796"/>
                        <a:pt x="0" y="58052"/>
                        <a:pt x="0" y="37398"/>
                      </a:cubicBezTo>
                      <a:cubicBezTo>
                        <a:pt x="0" y="16743"/>
                        <a:pt x="35403" y="0"/>
                        <a:pt x="79075" y="0"/>
                      </a:cubicBezTo>
                      <a:cubicBezTo>
                        <a:pt x="122747" y="0"/>
                        <a:pt x="158150" y="16743"/>
                        <a:pt x="158150" y="37398"/>
                      </a:cubicBezTo>
                      <a:close/>
                    </a:path>
                  </a:pathLst>
                </a:custGeom>
                <a:solidFill>
                  <a:srgbClr val="E4B73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4" name="Google Shape;1724;p35"/>
                <p:cNvSpPr/>
                <p:nvPr/>
              </p:nvSpPr>
              <p:spPr>
                <a:xfrm rot="-4514075">
                  <a:off x="9189990" y="3345256"/>
                  <a:ext cx="136749" cy="49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75" h="49891" extrusionOk="0">
                      <a:moveTo>
                        <a:pt x="136676" y="24946"/>
                      </a:moveTo>
                      <a:cubicBezTo>
                        <a:pt x="136676" y="38723"/>
                        <a:pt x="106080" y="49891"/>
                        <a:pt x="68338" y="49891"/>
                      </a:cubicBezTo>
                      <a:cubicBezTo>
                        <a:pt x="30595" y="49891"/>
                        <a:pt x="-1" y="38722"/>
                        <a:pt x="-1" y="24946"/>
                      </a:cubicBezTo>
                      <a:cubicBezTo>
                        <a:pt x="-1" y="11168"/>
                        <a:pt x="30595" y="0"/>
                        <a:pt x="68338" y="0"/>
                      </a:cubicBezTo>
                      <a:cubicBezTo>
                        <a:pt x="106080" y="0"/>
                        <a:pt x="136676" y="11169"/>
                        <a:pt x="136676" y="24946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725" name="Google Shape;1725;p35"/>
                <p:cNvGrpSpPr/>
                <p:nvPr/>
              </p:nvGrpSpPr>
              <p:grpSpPr>
                <a:xfrm>
                  <a:off x="9237112" y="3308067"/>
                  <a:ext cx="46516" cy="116253"/>
                  <a:chOff x="9237112" y="3308067"/>
                  <a:chExt cx="46516" cy="116253"/>
                </a:xfrm>
              </p:grpSpPr>
              <p:sp>
                <p:nvSpPr>
                  <p:cNvPr id="1726" name="Google Shape;1726;p35"/>
                  <p:cNvSpPr/>
                  <p:nvPr/>
                </p:nvSpPr>
                <p:spPr>
                  <a:xfrm>
                    <a:off x="9241352" y="3421642"/>
                    <a:ext cx="1547" cy="26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7" h="2678" extrusionOk="0">
                        <a:moveTo>
                          <a:pt x="750" y="2534"/>
                        </a:moveTo>
                        <a:cubicBezTo>
                          <a:pt x="1013" y="2312"/>
                          <a:pt x="1215" y="2372"/>
                          <a:pt x="1376" y="2049"/>
                        </a:cubicBezTo>
                        <a:cubicBezTo>
                          <a:pt x="1618" y="1646"/>
                          <a:pt x="1477" y="1141"/>
                          <a:pt x="1537" y="677"/>
                        </a:cubicBezTo>
                        <a:cubicBezTo>
                          <a:pt x="1598" y="354"/>
                          <a:pt x="1376" y="71"/>
                          <a:pt x="1093" y="11"/>
                        </a:cubicBezTo>
                        <a:cubicBezTo>
                          <a:pt x="771" y="-50"/>
                          <a:pt x="468" y="152"/>
                          <a:pt x="427" y="455"/>
                        </a:cubicBezTo>
                        <a:cubicBezTo>
                          <a:pt x="286" y="899"/>
                          <a:pt x="-37" y="1343"/>
                          <a:pt x="3" y="1807"/>
                        </a:cubicBezTo>
                        <a:cubicBezTo>
                          <a:pt x="44" y="2150"/>
                          <a:pt x="226" y="2190"/>
                          <a:pt x="427" y="2493"/>
                        </a:cubicBezTo>
                        <a:cubicBezTo>
                          <a:pt x="407" y="2574"/>
                          <a:pt x="468" y="2675"/>
                          <a:pt x="548" y="2675"/>
                        </a:cubicBezTo>
                        <a:cubicBezTo>
                          <a:pt x="629" y="2695"/>
                          <a:pt x="730" y="2635"/>
                          <a:pt x="730" y="255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7" name="Google Shape;1727;p35"/>
                  <p:cNvSpPr/>
                  <p:nvPr/>
                </p:nvSpPr>
                <p:spPr>
                  <a:xfrm>
                    <a:off x="9255717" y="3415944"/>
                    <a:ext cx="2384" cy="42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84" h="4235" extrusionOk="0">
                        <a:moveTo>
                          <a:pt x="129" y="3912"/>
                        </a:moveTo>
                        <a:cubicBezTo>
                          <a:pt x="129" y="3912"/>
                          <a:pt x="250" y="3912"/>
                          <a:pt x="432" y="4013"/>
                        </a:cubicBezTo>
                        <a:cubicBezTo>
                          <a:pt x="412" y="4094"/>
                          <a:pt x="472" y="4195"/>
                          <a:pt x="533" y="4215"/>
                        </a:cubicBezTo>
                        <a:cubicBezTo>
                          <a:pt x="633" y="4256"/>
                          <a:pt x="714" y="4215"/>
                          <a:pt x="754" y="4114"/>
                        </a:cubicBezTo>
                        <a:cubicBezTo>
                          <a:pt x="956" y="4155"/>
                          <a:pt x="1058" y="4195"/>
                          <a:pt x="1058" y="4235"/>
                        </a:cubicBezTo>
                        <a:lnTo>
                          <a:pt x="1158" y="4175"/>
                        </a:lnTo>
                        <a:cubicBezTo>
                          <a:pt x="1279" y="4134"/>
                          <a:pt x="1340" y="4054"/>
                          <a:pt x="1400" y="3953"/>
                        </a:cubicBezTo>
                        <a:cubicBezTo>
                          <a:pt x="2208" y="2661"/>
                          <a:pt x="1865" y="2500"/>
                          <a:pt x="2349" y="805"/>
                        </a:cubicBezTo>
                        <a:cubicBezTo>
                          <a:pt x="2470" y="482"/>
                          <a:pt x="2268" y="138"/>
                          <a:pt x="1945" y="38"/>
                        </a:cubicBezTo>
                        <a:cubicBezTo>
                          <a:pt x="1622" y="-84"/>
                          <a:pt x="1299" y="98"/>
                          <a:pt x="1178" y="441"/>
                        </a:cubicBezTo>
                        <a:cubicBezTo>
                          <a:pt x="573" y="2076"/>
                          <a:pt x="230" y="1995"/>
                          <a:pt x="8" y="3469"/>
                        </a:cubicBezTo>
                        <a:cubicBezTo>
                          <a:pt x="8" y="3570"/>
                          <a:pt x="-32" y="3670"/>
                          <a:pt x="69" y="3792"/>
                        </a:cubicBezTo>
                        <a:lnTo>
                          <a:pt x="129" y="3892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8" name="Google Shape;1728;p35"/>
                  <p:cNvSpPr/>
                  <p:nvPr/>
                </p:nvSpPr>
                <p:spPr>
                  <a:xfrm>
                    <a:off x="9249347" y="3408365"/>
                    <a:ext cx="1797" cy="34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7" h="3483" extrusionOk="0">
                        <a:moveTo>
                          <a:pt x="606" y="3378"/>
                        </a:moveTo>
                        <a:cubicBezTo>
                          <a:pt x="1009" y="3015"/>
                          <a:pt x="1252" y="2975"/>
                          <a:pt x="1413" y="2692"/>
                        </a:cubicBezTo>
                        <a:cubicBezTo>
                          <a:pt x="1797" y="2087"/>
                          <a:pt x="1594" y="1824"/>
                          <a:pt x="1776" y="674"/>
                        </a:cubicBezTo>
                        <a:cubicBezTo>
                          <a:pt x="1857" y="371"/>
                          <a:pt x="1696" y="89"/>
                          <a:pt x="1393" y="28"/>
                        </a:cubicBezTo>
                        <a:cubicBezTo>
                          <a:pt x="1110" y="-73"/>
                          <a:pt x="808" y="109"/>
                          <a:pt x="727" y="391"/>
                        </a:cubicBezTo>
                        <a:cubicBezTo>
                          <a:pt x="323" y="1461"/>
                          <a:pt x="20" y="1562"/>
                          <a:pt x="0" y="2268"/>
                        </a:cubicBezTo>
                        <a:cubicBezTo>
                          <a:pt x="0" y="2591"/>
                          <a:pt x="162" y="2753"/>
                          <a:pt x="303" y="3257"/>
                        </a:cubicBezTo>
                        <a:cubicBezTo>
                          <a:pt x="303" y="3358"/>
                          <a:pt x="343" y="3439"/>
                          <a:pt x="424" y="3479"/>
                        </a:cubicBezTo>
                        <a:cubicBezTo>
                          <a:pt x="505" y="3500"/>
                          <a:pt x="606" y="3439"/>
                          <a:pt x="626" y="337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9" name="Google Shape;1729;p35"/>
                  <p:cNvSpPr/>
                  <p:nvPr/>
                </p:nvSpPr>
                <p:spPr>
                  <a:xfrm>
                    <a:off x="9237112" y="3402705"/>
                    <a:ext cx="2007" cy="39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07" h="3984" extrusionOk="0">
                        <a:moveTo>
                          <a:pt x="46" y="3407"/>
                        </a:moveTo>
                        <a:cubicBezTo>
                          <a:pt x="46" y="3407"/>
                          <a:pt x="167" y="3367"/>
                          <a:pt x="328" y="3428"/>
                        </a:cubicBezTo>
                        <a:cubicBezTo>
                          <a:pt x="268" y="3690"/>
                          <a:pt x="450" y="3932"/>
                          <a:pt x="712" y="3972"/>
                        </a:cubicBezTo>
                        <a:cubicBezTo>
                          <a:pt x="974" y="4033"/>
                          <a:pt x="1216" y="3851"/>
                          <a:pt x="1257" y="3589"/>
                        </a:cubicBezTo>
                        <a:cubicBezTo>
                          <a:pt x="1439" y="3589"/>
                          <a:pt x="1499" y="3629"/>
                          <a:pt x="1519" y="3670"/>
                        </a:cubicBezTo>
                        <a:lnTo>
                          <a:pt x="1600" y="3609"/>
                        </a:lnTo>
                        <a:cubicBezTo>
                          <a:pt x="1600" y="3609"/>
                          <a:pt x="1640" y="3448"/>
                          <a:pt x="1660" y="3387"/>
                        </a:cubicBezTo>
                        <a:cubicBezTo>
                          <a:pt x="1862" y="2156"/>
                          <a:pt x="1761" y="2156"/>
                          <a:pt x="1983" y="804"/>
                        </a:cubicBezTo>
                        <a:cubicBezTo>
                          <a:pt x="2084" y="461"/>
                          <a:pt x="1862" y="118"/>
                          <a:pt x="1499" y="17"/>
                        </a:cubicBezTo>
                        <a:cubicBezTo>
                          <a:pt x="1136" y="-64"/>
                          <a:pt x="793" y="158"/>
                          <a:pt x="712" y="501"/>
                        </a:cubicBezTo>
                        <a:cubicBezTo>
                          <a:pt x="308" y="1873"/>
                          <a:pt x="248" y="1853"/>
                          <a:pt x="26" y="3105"/>
                        </a:cubicBezTo>
                        <a:cubicBezTo>
                          <a:pt x="26" y="3165"/>
                          <a:pt x="-15" y="3266"/>
                          <a:pt x="6" y="3327"/>
                        </a:cubicBezTo>
                        <a:lnTo>
                          <a:pt x="46" y="340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0" name="Google Shape;1730;p35"/>
                  <p:cNvSpPr/>
                  <p:nvPr/>
                </p:nvSpPr>
                <p:spPr>
                  <a:xfrm>
                    <a:off x="9246524" y="3391379"/>
                    <a:ext cx="2490" cy="50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90" h="5021" extrusionOk="0">
                        <a:moveTo>
                          <a:pt x="603" y="4925"/>
                        </a:moveTo>
                        <a:cubicBezTo>
                          <a:pt x="845" y="4824"/>
                          <a:pt x="886" y="4864"/>
                          <a:pt x="1088" y="4703"/>
                        </a:cubicBezTo>
                        <a:cubicBezTo>
                          <a:pt x="1249" y="4582"/>
                          <a:pt x="1350" y="4420"/>
                          <a:pt x="1451" y="4239"/>
                        </a:cubicBezTo>
                        <a:cubicBezTo>
                          <a:pt x="2016" y="3149"/>
                          <a:pt x="2137" y="1898"/>
                          <a:pt x="2460" y="707"/>
                        </a:cubicBezTo>
                        <a:cubicBezTo>
                          <a:pt x="2561" y="444"/>
                          <a:pt x="2399" y="142"/>
                          <a:pt x="2117" y="41"/>
                        </a:cubicBezTo>
                        <a:cubicBezTo>
                          <a:pt x="1834" y="-80"/>
                          <a:pt x="1532" y="81"/>
                          <a:pt x="1431" y="364"/>
                        </a:cubicBezTo>
                        <a:cubicBezTo>
                          <a:pt x="967" y="1494"/>
                          <a:pt x="280" y="2564"/>
                          <a:pt x="38" y="3754"/>
                        </a:cubicBezTo>
                        <a:cubicBezTo>
                          <a:pt x="-2" y="3956"/>
                          <a:pt x="-22" y="4138"/>
                          <a:pt x="38" y="4319"/>
                        </a:cubicBezTo>
                        <a:cubicBezTo>
                          <a:pt x="119" y="4582"/>
                          <a:pt x="159" y="4582"/>
                          <a:pt x="280" y="4804"/>
                        </a:cubicBezTo>
                        <a:cubicBezTo>
                          <a:pt x="260" y="4885"/>
                          <a:pt x="280" y="5006"/>
                          <a:pt x="381" y="5006"/>
                        </a:cubicBezTo>
                        <a:cubicBezTo>
                          <a:pt x="482" y="5046"/>
                          <a:pt x="563" y="5006"/>
                          <a:pt x="603" y="490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1" name="Google Shape;1731;p35"/>
                  <p:cNvSpPr/>
                  <p:nvPr/>
                </p:nvSpPr>
                <p:spPr>
                  <a:xfrm>
                    <a:off x="9238364" y="3380260"/>
                    <a:ext cx="1686" cy="3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6" h="3248" extrusionOk="0">
                        <a:moveTo>
                          <a:pt x="691" y="3107"/>
                        </a:moveTo>
                        <a:cubicBezTo>
                          <a:pt x="973" y="2784"/>
                          <a:pt x="1175" y="2683"/>
                          <a:pt x="1276" y="2441"/>
                        </a:cubicBezTo>
                        <a:cubicBezTo>
                          <a:pt x="1518" y="1916"/>
                          <a:pt x="1438" y="1714"/>
                          <a:pt x="1660" y="746"/>
                        </a:cubicBezTo>
                        <a:cubicBezTo>
                          <a:pt x="1761" y="423"/>
                          <a:pt x="1559" y="80"/>
                          <a:pt x="1236" y="19"/>
                        </a:cubicBezTo>
                        <a:cubicBezTo>
                          <a:pt x="913" y="-62"/>
                          <a:pt x="570" y="120"/>
                          <a:pt x="489" y="443"/>
                        </a:cubicBezTo>
                        <a:cubicBezTo>
                          <a:pt x="187" y="1452"/>
                          <a:pt x="-36" y="1593"/>
                          <a:pt x="5" y="2199"/>
                        </a:cubicBezTo>
                        <a:cubicBezTo>
                          <a:pt x="25" y="2481"/>
                          <a:pt x="166" y="2643"/>
                          <a:pt x="348" y="3046"/>
                        </a:cubicBezTo>
                        <a:cubicBezTo>
                          <a:pt x="348" y="3147"/>
                          <a:pt x="408" y="3228"/>
                          <a:pt x="489" y="3248"/>
                        </a:cubicBezTo>
                        <a:cubicBezTo>
                          <a:pt x="590" y="3248"/>
                          <a:pt x="671" y="3188"/>
                          <a:pt x="691" y="308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2" name="Google Shape;1732;p35"/>
                  <p:cNvSpPr/>
                  <p:nvPr/>
                </p:nvSpPr>
                <p:spPr>
                  <a:xfrm>
                    <a:off x="9261320" y="3387855"/>
                    <a:ext cx="1864" cy="35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64" h="3580" extrusionOk="0">
                        <a:moveTo>
                          <a:pt x="338" y="3484"/>
                        </a:moveTo>
                        <a:cubicBezTo>
                          <a:pt x="823" y="3000"/>
                          <a:pt x="1105" y="2838"/>
                          <a:pt x="1287" y="2556"/>
                        </a:cubicBezTo>
                        <a:cubicBezTo>
                          <a:pt x="1569" y="2071"/>
                          <a:pt x="1550" y="1728"/>
                          <a:pt x="1832" y="719"/>
                        </a:cubicBezTo>
                        <a:cubicBezTo>
                          <a:pt x="1933" y="436"/>
                          <a:pt x="1792" y="134"/>
                          <a:pt x="1509" y="33"/>
                        </a:cubicBezTo>
                        <a:cubicBezTo>
                          <a:pt x="1247" y="-68"/>
                          <a:pt x="944" y="73"/>
                          <a:pt x="843" y="336"/>
                        </a:cubicBezTo>
                        <a:cubicBezTo>
                          <a:pt x="419" y="1244"/>
                          <a:pt x="157" y="1486"/>
                          <a:pt x="36" y="2011"/>
                        </a:cubicBezTo>
                        <a:cubicBezTo>
                          <a:pt x="-45" y="2334"/>
                          <a:pt x="36" y="2657"/>
                          <a:pt x="36" y="3343"/>
                        </a:cubicBezTo>
                        <a:cubicBezTo>
                          <a:pt x="-4" y="3443"/>
                          <a:pt x="36" y="3544"/>
                          <a:pt x="136" y="3565"/>
                        </a:cubicBezTo>
                        <a:cubicBezTo>
                          <a:pt x="237" y="3605"/>
                          <a:pt x="318" y="3565"/>
                          <a:pt x="359" y="346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3" name="Google Shape;1733;p35"/>
                  <p:cNvSpPr/>
                  <p:nvPr/>
                </p:nvSpPr>
                <p:spPr>
                  <a:xfrm>
                    <a:off x="9265137" y="3398373"/>
                    <a:ext cx="2384" cy="47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84" h="4747" extrusionOk="0">
                        <a:moveTo>
                          <a:pt x="518" y="4631"/>
                        </a:moveTo>
                        <a:cubicBezTo>
                          <a:pt x="780" y="4470"/>
                          <a:pt x="881" y="4470"/>
                          <a:pt x="1083" y="4308"/>
                        </a:cubicBezTo>
                        <a:cubicBezTo>
                          <a:pt x="1325" y="4087"/>
                          <a:pt x="1426" y="3865"/>
                          <a:pt x="1527" y="3663"/>
                        </a:cubicBezTo>
                        <a:cubicBezTo>
                          <a:pt x="1971" y="2754"/>
                          <a:pt x="1930" y="2391"/>
                          <a:pt x="2354" y="756"/>
                        </a:cubicBezTo>
                        <a:cubicBezTo>
                          <a:pt x="2455" y="454"/>
                          <a:pt x="2293" y="131"/>
                          <a:pt x="1991" y="30"/>
                        </a:cubicBezTo>
                        <a:cubicBezTo>
                          <a:pt x="1668" y="-71"/>
                          <a:pt x="1345" y="90"/>
                          <a:pt x="1244" y="413"/>
                        </a:cubicBezTo>
                        <a:cubicBezTo>
                          <a:pt x="619" y="1927"/>
                          <a:pt x="356" y="2169"/>
                          <a:pt x="94" y="3118"/>
                        </a:cubicBezTo>
                        <a:cubicBezTo>
                          <a:pt x="33" y="3340"/>
                          <a:pt x="-27" y="3582"/>
                          <a:pt x="13" y="3885"/>
                        </a:cubicBezTo>
                        <a:cubicBezTo>
                          <a:pt x="13" y="4147"/>
                          <a:pt x="114" y="4228"/>
                          <a:pt x="195" y="4511"/>
                        </a:cubicBezTo>
                        <a:cubicBezTo>
                          <a:pt x="154" y="4611"/>
                          <a:pt x="195" y="4712"/>
                          <a:pt x="295" y="4732"/>
                        </a:cubicBezTo>
                        <a:cubicBezTo>
                          <a:pt x="396" y="4773"/>
                          <a:pt x="497" y="4732"/>
                          <a:pt x="518" y="46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4" name="Google Shape;1734;p35"/>
                  <p:cNvSpPr/>
                  <p:nvPr/>
                </p:nvSpPr>
                <p:spPr>
                  <a:xfrm>
                    <a:off x="9260119" y="3369932"/>
                    <a:ext cx="1863" cy="36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63" h="3666" extrusionOk="0">
                        <a:moveTo>
                          <a:pt x="793" y="3526"/>
                        </a:moveTo>
                        <a:cubicBezTo>
                          <a:pt x="1177" y="3263"/>
                          <a:pt x="1338" y="3344"/>
                          <a:pt x="1500" y="3061"/>
                        </a:cubicBezTo>
                        <a:cubicBezTo>
                          <a:pt x="2004" y="2234"/>
                          <a:pt x="1601" y="1971"/>
                          <a:pt x="1843" y="680"/>
                        </a:cubicBezTo>
                        <a:cubicBezTo>
                          <a:pt x="1924" y="377"/>
                          <a:pt x="1762" y="95"/>
                          <a:pt x="1480" y="14"/>
                        </a:cubicBezTo>
                        <a:cubicBezTo>
                          <a:pt x="1197" y="-47"/>
                          <a:pt x="894" y="95"/>
                          <a:pt x="834" y="397"/>
                        </a:cubicBezTo>
                        <a:cubicBezTo>
                          <a:pt x="329" y="1669"/>
                          <a:pt x="-115" y="1729"/>
                          <a:pt x="27" y="2759"/>
                        </a:cubicBezTo>
                        <a:cubicBezTo>
                          <a:pt x="87" y="3082"/>
                          <a:pt x="229" y="3082"/>
                          <a:pt x="471" y="3485"/>
                        </a:cubicBezTo>
                        <a:cubicBezTo>
                          <a:pt x="450" y="3566"/>
                          <a:pt x="511" y="3647"/>
                          <a:pt x="592" y="3667"/>
                        </a:cubicBezTo>
                        <a:cubicBezTo>
                          <a:pt x="693" y="3667"/>
                          <a:pt x="773" y="3627"/>
                          <a:pt x="793" y="3526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5" name="Google Shape;1735;p35"/>
                  <p:cNvSpPr/>
                  <p:nvPr/>
                </p:nvSpPr>
                <p:spPr>
                  <a:xfrm>
                    <a:off x="9272759" y="3370000"/>
                    <a:ext cx="2851" cy="6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1" h="6549" extrusionOk="0">
                        <a:moveTo>
                          <a:pt x="666" y="6444"/>
                        </a:moveTo>
                        <a:cubicBezTo>
                          <a:pt x="989" y="6384"/>
                          <a:pt x="807" y="6545"/>
                          <a:pt x="1090" y="6384"/>
                        </a:cubicBezTo>
                        <a:cubicBezTo>
                          <a:pt x="1231" y="6303"/>
                          <a:pt x="1291" y="6161"/>
                          <a:pt x="1352" y="6020"/>
                        </a:cubicBezTo>
                        <a:cubicBezTo>
                          <a:pt x="2160" y="4385"/>
                          <a:pt x="2381" y="2549"/>
                          <a:pt x="2825" y="793"/>
                        </a:cubicBezTo>
                        <a:cubicBezTo>
                          <a:pt x="2926" y="450"/>
                          <a:pt x="2725" y="107"/>
                          <a:pt x="2402" y="26"/>
                        </a:cubicBezTo>
                        <a:cubicBezTo>
                          <a:pt x="2059" y="-75"/>
                          <a:pt x="1716" y="127"/>
                          <a:pt x="1635" y="450"/>
                        </a:cubicBezTo>
                        <a:cubicBezTo>
                          <a:pt x="1151" y="2186"/>
                          <a:pt x="303" y="3820"/>
                          <a:pt x="20" y="5617"/>
                        </a:cubicBezTo>
                        <a:cubicBezTo>
                          <a:pt x="0" y="5758"/>
                          <a:pt x="-20" y="5919"/>
                          <a:pt x="40" y="6041"/>
                        </a:cubicBezTo>
                        <a:cubicBezTo>
                          <a:pt x="182" y="6343"/>
                          <a:pt x="101" y="6121"/>
                          <a:pt x="343" y="6343"/>
                        </a:cubicBezTo>
                        <a:cubicBezTo>
                          <a:pt x="323" y="6424"/>
                          <a:pt x="343" y="6505"/>
                          <a:pt x="444" y="6545"/>
                        </a:cubicBezTo>
                        <a:cubicBezTo>
                          <a:pt x="525" y="6565"/>
                          <a:pt x="626" y="6505"/>
                          <a:pt x="646" y="644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6" name="Google Shape;1736;p35"/>
                  <p:cNvSpPr/>
                  <p:nvPr/>
                </p:nvSpPr>
                <p:spPr>
                  <a:xfrm>
                    <a:off x="9248218" y="3360833"/>
                    <a:ext cx="1886" cy="44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86" h="4459" extrusionOk="0">
                        <a:moveTo>
                          <a:pt x="1352" y="3905"/>
                        </a:moveTo>
                        <a:lnTo>
                          <a:pt x="1877" y="757"/>
                        </a:lnTo>
                        <a:cubicBezTo>
                          <a:pt x="1937" y="414"/>
                          <a:pt x="1695" y="71"/>
                          <a:pt x="1352" y="10"/>
                        </a:cubicBezTo>
                        <a:cubicBezTo>
                          <a:pt x="1009" y="-51"/>
                          <a:pt x="686" y="172"/>
                          <a:pt x="625" y="515"/>
                        </a:cubicBezTo>
                        <a:cubicBezTo>
                          <a:pt x="242" y="2069"/>
                          <a:pt x="0" y="2048"/>
                          <a:pt x="0" y="3381"/>
                        </a:cubicBezTo>
                        <a:cubicBezTo>
                          <a:pt x="0" y="3481"/>
                          <a:pt x="40" y="3582"/>
                          <a:pt x="60" y="3703"/>
                        </a:cubicBezTo>
                        <a:cubicBezTo>
                          <a:pt x="0" y="4067"/>
                          <a:pt x="242" y="4410"/>
                          <a:pt x="625" y="4450"/>
                        </a:cubicBezTo>
                        <a:cubicBezTo>
                          <a:pt x="989" y="4511"/>
                          <a:pt x="1332" y="4268"/>
                          <a:pt x="1372" y="388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7" name="Google Shape;1737;p35"/>
                  <p:cNvSpPr/>
                  <p:nvPr/>
                </p:nvSpPr>
                <p:spPr>
                  <a:xfrm>
                    <a:off x="9264192" y="3355376"/>
                    <a:ext cx="2128" cy="43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28" h="4316" extrusionOk="0">
                        <a:moveTo>
                          <a:pt x="757" y="4196"/>
                        </a:moveTo>
                        <a:cubicBezTo>
                          <a:pt x="1100" y="4095"/>
                          <a:pt x="999" y="4236"/>
                          <a:pt x="1281" y="4055"/>
                        </a:cubicBezTo>
                        <a:cubicBezTo>
                          <a:pt x="1423" y="3933"/>
                          <a:pt x="1504" y="3812"/>
                          <a:pt x="1584" y="3671"/>
                        </a:cubicBezTo>
                        <a:cubicBezTo>
                          <a:pt x="2008" y="2743"/>
                          <a:pt x="1968" y="1673"/>
                          <a:pt x="2109" y="664"/>
                        </a:cubicBezTo>
                        <a:cubicBezTo>
                          <a:pt x="2190" y="361"/>
                          <a:pt x="2008" y="79"/>
                          <a:pt x="1725" y="18"/>
                        </a:cubicBezTo>
                        <a:cubicBezTo>
                          <a:pt x="1423" y="-63"/>
                          <a:pt x="1140" y="139"/>
                          <a:pt x="1080" y="401"/>
                        </a:cubicBezTo>
                        <a:cubicBezTo>
                          <a:pt x="777" y="1370"/>
                          <a:pt x="172" y="2218"/>
                          <a:pt x="10" y="3207"/>
                        </a:cubicBezTo>
                        <a:cubicBezTo>
                          <a:pt x="10" y="3368"/>
                          <a:pt x="-30" y="3530"/>
                          <a:pt x="51" y="3691"/>
                        </a:cubicBezTo>
                        <a:cubicBezTo>
                          <a:pt x="192" y="4014"/>
                          <a:pt x="172" y="3853"/>
                          <a:pt x="414" y="4095"/>
                        </a:cubicBezTo>
                        <a:cubicBezTo>
                          <a:pt x="414" y="4196"/>
                          <a:pt x="454" y="4277"/>
                          <a:pt x="535" y="4317"/>
                        </a:cubicBezTo>
                        <a:cubicBezTo>
                          <a:pt x="636" y="4317"/>
                          <a:pt x="716" y="4277"/>
                          <a:pt x="757" y="4196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8" name="Google Shape;1738;p35"/>
                  <p:cNvSpPr/>
                  <p:nvPr/>
                </p:nvSpPr>
                <p:spPr>
                  <a:xfrm>
                    <a:off x="9247611" y="3340885"/>
                    <a:ext cx="2697" cy="50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7" h="5067" extrusionOk="0">
                        <a:moveTo>
                          <a:pt x="667" y="4962"/>
                        </a:moveTo>
                        <a:cubicBezTo>
                          <a:pt x="949" y="4882"/>
                          <a:pt x="909" y="5003"/>
                          <a:pt x="1151" y="4821"/>
                        </a:cubicBezTo>
                        <a:cubicBezTo>
                          <a:pt x="1333" y="4680"/>
                          <a:pt x="1434" y="4498"/>
                          <a:pt x="1535" y="4276"/>
                        </a:cubicBezTo>
                        <a:cubicBezTo>
                          <a:pt x="2080" y="3186"/>
                          <a:pt x="2241" y="2016"/>
                          <a:pt x="2665" y="764"/>
                        </a:cubicBezTo>
                        <a:cubicBezTo>
                          <a:pt x="2766" y="482"/>
                          <a:pt x="2625" y="139"/>
                          <a:pt x="2362" y="38"/>
                        </a:cubicBezTo>
                        <a:cubicBezTo>
                          <a:pt x="2060" y="-63"/>
                          <a:pt x="1736" y="38"/>
                          <a:pt x="1636" y="341"/>
                        </a:cubicBezTo>
                        <a:cubicBezTo>
                          <a:pt x="1030" y="1551"/>
                          <a:pt x="344" y="2540"/>
                          <a:pt x="62" y="3751"/>
                        </a:cubicBezTo>
                        <a:cubicBezTo>
                          <a:pt x="1" y="4014"/>
                          <a:pt x="-39" y="4216"/>
                          <a:pt x="62" y="4458"/>
                        </a:cubicBezTo>
                        <a:cubicBezTo>
                          <a:pt x="142" y="4740"/>
                          <a:pt x="182" y="4639"/>
                          <a:pt x="364" y="4861"/>
                        </a:cubicBezTo>
                        <a:cubicBezTo>
                          <a:pt x="344" y="4942"/>
                          <a:pt x="404" y="5043"/>
                          <a:pt x="465" y="5063"/>
                        </a:cubicBezTo>
                        <a:cubicBezTo>
                          <a:pt x="546" y="5083"/>
                          <a:pt x="646" y="5023"/>
                          <a:pt x="667" y="4962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9" name="Google Shape;1739;p35"/>
                  <p:cNvSpPr/>
                  <p:nvPr/>
                </p:nvSpPr>
                <p:spPr>
                  <a:xfrm>
                    <a:off x="9259171" y="3340706"/>
                    <a:ext cx="2263" cy="43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63" h="4395" extrusionOk="0">
                        <a:moveTo>
                          <a:pt x="752" y="4254"/>
                        </a:moveTo>
                        <a:cubicBezTo>
                          <a:pt x="1055" y="4092"/>
                          <a:pt x="1136" y="4173"/>
                          <a:pt x="1358" y="3931"/>
                        </a:cubicBezTo>
                        <a:cubicBezTo>
                          <a:pt x="1418" y="3850"/>
                          <a:pt x="1438" y="3749"/>
                          <a:pt x="1459" y="3668"/>
                        </a:cubicBezTo>
                        <a:cubicBezTo>
                          <a:pt x="1741" y="2720"/>
                          <a:pt x="1943" y="1771"/>
                          <a:pt x="2225" y="823"/>
                        </a:cubicBezTo>
                        <a:cubicBezTo>
                          <a:pt x="2346" y="500"/>
                          <a:pt x="2165" y="177"/>
                          <a:pt x="1842" y="36"/>
                        </a:cubicBezTo>
                        <a:cubicBezTo>
                          <a:pt x="1519" y="-85"/>
                          <a:pt x="1176" y="117"/>
                          <a:pt x="1055" y="419"/>
                        </a:cubicBezTo>
                        <a:cubicBezTo>
                          <a:pt x="691" y="1388"/>
                          <a:pt x="227" y="2316"/>
                          <a:pt x="46" y="3325"/>
                        </a:cubicBezTo>
                        <a:cubicBezTo>
                          <a:pt x="26" y="3446"/>
                          <a:pt x="-15" y="3547"/>
                          <a:pt x="6" y="3648"/>
                        </a:cubicBezTo>
                        <a:cubicBezTo>
                          <a:pt x="127" y="3971"/>
                          <a:pt x="207" y="3931"/>
                          <a:pt x="429" y="4193"/>
                        </a:cubicBezTo>
                        <a:cubicBezTo>
                          <a:pt x="429" y="4294"/>
                          <a:pt x="470" y="4375"/>
                          <a:pt x="571" y="4395"/>
                        </a:cubicBezTo>
                        <a:cubicBezTo>
                          <a:pt x="672" y="4395"/>
                          <a:pt x="732" y="4355"/>
                          <a:pt x="752" y="425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0" name="Google Shape;1740;p35"/>
                  <p:cNvSpPr/>
                  <p:nvPr/>
                </p:nvSpPr>
                <p:spPr>
                  <a:xfrm>
                    <a:off x="9273808" y="3340300"/>
                    <a:ext cx="2040" cy="51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40" h="5167" extrusionOk="0">
                        <a:moveTo>
                          <a:pt x="1010" y="5003"/>
                        </a:moveTo>
                        <a:cubicBezTo>
                          <a:pt x="1353" y="4397"/>
                          <a:pt x="1797" y="4014"/>
                          <a:pt x="1958" y="3328"/>
                        </a:cubicBezTo>
                        <a:cubicBezTo>
                          <a:pt x="2160" y="2480"/>
                          <a:pt x="1918" y="1612"/>
                          <a:pt x="1978" y="724"/>
                        </a:cubicBezTo>
                        <a:cubicBezTo>
                          <a:pt x="2039" y="401"/>
                          <a:pt x="1837" y="78"/>
                          <a:pt x="1514" y="18"/>
                        </a:cubicBezTo>
                        <a:cubicBezTo>
                          <a:pt x="1171" y="-63"/>
                          <a:pt x="848" y="139"/>
                          <a:pt x="788" y="462"/>
                        </a:cubicBezTo>
                        <a:cubicBezTo>
                          <a:pt x="465" y="1350"/>
                          <a:pt x="-20" y="2177"/>
                          <a:pt x="1" y="3106"/>
                        </a:cubicBezTo>
                        <a:cubicBezTo>
                          <a:pt x="21" y="3832"/>
                          <a:pt x="404" y="4276"/>
                          <a:pt x="626" y="4962"/>
                        </a:cubicBezTo>
                        <a:cubicBezTo>
                          <a:pt x="626" y="5063"/>
                          <a:pt x="687" y="5144"/>
                          <a:pt x="788" y="5164"/>
                        </a:cubicBezTo>
                        <a:cubicBezTo>
                          <a:pt x="889" y="5184"/>
                          <a:pt x="969" y="5104"/>
                          <a:pt x="990" y="500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1" name="Google Shape;1741;p35"/>
                  <p:cNvSpPr/>
                  <p:nvPr/>
                </p:nvSpPr>
                <p:spPr>
                  <a:xfrm>
                    <a:off x="9282033" y="3345826"/>
                    <a:ext cx="1595" cy="45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5" h="4542" extrusionOk="0">
                        <a:moveTo>
                          <a:pt x="798" y="4381"/>
                        </a:moveTo>
                        <a:cubicBezTo>
                          <a:pt x="1060" y="4058"/>
                          <a:pt x="1282" y="3957"/>
                          <a:pt x="1383" y="3655"/>
                        </a:cubicBezTo>
                        <a:cubicBezTo>
                          <a:pt x="1827" y="2403"/>
                          <a:pt x="1423" y="2202"/>
                          <a:pt x="1504" y="486"/>
                        </a:cubicBezTo>
                        <a:cubicBezTo>
                          <a:pt x="1544" y="244"/>
                          <a:pt x="1363" y="22"/>
                          <a:pt x="1100" y="2"/>
                        </a:cubicBezTo>
                        <a:cubicBezTo>
                          <a:pt x="878" y="-18"/>
                          <a:pt x="636" y="143"/>
                          <a:pt x="616" y="385"/>
                        </a:cubicBezTo>
                        <a:cubicBezTo>
                          <a:pt x="293" y="2080"/>
                          <a:pt x="-151" y="2202"/>
                          <a:pt x="51" y="3513"/>
                        </a:cubicBezTo>
                        <a:cubicBezTo>
                          <a:pt x="91" y="3836"/>
                          <a:pt x="273" y="3957"/>
                          <a:pt x="455" y="4361"/>
                        </a:cubicBezTo>
                        <a:cubicBezTo>
                          <a:pt x="455" y="4442"/>
                          <a:pt x="495" y="4523"/>
                          <a:pt x="596" y="4543"/>
                        </a:cubicBezTo>
                        <a:cubicBezTo>
                          <a:pt x="697" y="4543"/>
                          <a:pt x="777" y="4482"/>
                          <a:pt x="798" y="438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2" name="Google Shape;1742;p35"/>
                  <p:cNvSpPr/>
                  <p:nvPr/>
                </p:nvSpPr>
                <p:spPr>
                  <a:xfrm>
                    <a:off x="9271356" y="3321466"/>
                    <a:ext cx="1193" cy="45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3" h="4502" extrusionOk="0">
                        <a:moveTo>
                          <a:pt x="656" y="4361"/>
                        </a:moveTo>
                        <a:cubicBezTo>
                          <a:pt x="879" y="3836"/>
                          <a:pt x="1040" y="3513"/>
                          <a:pt x="1121" y="3191"/>
                        </a:cubicBezTo>
                        <a:cubicBezTo>
                          <a:pt x="1282" y="2323"/>
                          <a:pt x="1121" y="1980"/>
                          <a:pt x="1141" y="426"/>
                        </a:cubicBezTo>
                        <a:cubicBezTo>
                          <a:pt x="1161" y="203"/>
                          <a:pt x="1000" y="2"/>
                          <a:pt x="798" y="2"/>
                        </a:cubicBezTo>
                        <a:cubicBezTo>
                          <a:pt x="576" y="-18"/>
                          <a:pt x="374" y="143"/>
                          <a:pt x="374" y="345"/>
                        </a:cubicBezTo>
                        <a:cubicBezTo>
                          <a:pt x="152" y="1919"/>
                          <a:pt x="-50" y="2242"/>
                          <a:pt x="11" y="3130"/>
                        </a:cubicBezTo>
                        <a:cubicBezTo>
                          <a:pt x="51" y="3453"/>
                          <a:pt x="192" y="3776"/>
                          <a:pt x="334" y="4341"/>
                        </a:cubicBezTo>
                        <a:cubicBezTo>
                          <a:pt x="334" y="4422"/>
                          <a:pt x="414" y="4502"/>
                          <a:pt x="495" y="4502"/>
                        </a:cubicBezTo>
                        <a:cubicBezTo>
                          <a:pt x="596" y="4502"/>
                          <a:pt x="656" y="4462"/>
                          <a:pt x="677" y="436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3" name="Google Shape;1743;p35"/>
                  <p:cNvSpPr/>
                  <p:nvPr/>
                </p:nvSpPr>
                <p:spPr>
                  <a:xfrm>
                    <a:off x="9260593" y="3322516"/>
                    <a:ext cx="2074" cy="58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74" h="5857" extrusionOk="0">
                        <a:moveTo>
                          <a:pt x="561" y="5753"/>
                        </a:moveTo>
                        <a:cubicBezTo>
                          <a:pt x="945" y="5067"/>
                          <a:pt x="1409" y="4562"/>
                          <a:pt x="1651" y="3795"/>
                        </a:cubicBezTo>
                        <a:cubicBezTo>
                          <a:pt x="1974" y="2786"/>
                          <a:pt x="1873" y="1696"/>
                          <a:pt x="2055" y="647"/>
                        </a:cubicBezTo>
                        <a:cubicBezTo>
                          <a:pt x="2136" y="384"/>
                          <a:pt x="1954" y="102"/>
                          <a:pt x="1692" y="21"/>
                        </a:cubicBezTo>
                        <a:cubicBezTo>
                          <a:pt x="1429" y="-60"/>
                          <a:pt x="1167" y="102"/>
                          <a:pt x="1086" y="364"/>
                        </a:cubicBezTo>
                        <a:cubicBezTo>
                          <a:pt x="682" y="1373"/>
                          <a:pt x="138" y="2362"/>
                          <a:pt x="16" y="3432"/>
                        </a:cubicBezTo>
                        <a:cubicBezTo>
                          <a:pt x="-64" y="4199"/>
                          <a:pt x="178" y="4885"/>
                          <a:pt x="239" y="5652"/>
                        </a:cubicBezTo>
                        <a:cubicBezTo>
                          <a:pt x="239" y="5753"/>
                          <a:pt x="278" y="5833"/>
                          <a:pt x="379" y="5854"/>
                        </a:cubicBezTo>
                        <a:cubicBezTo>
                          <a:pt x="460" y="5874"/>
                          <a:pt x="541" y="5813"/>
                          <a:pt x="561" y="5732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4" name="Google Shape;1744;p35"/>
                  <p:cNvSpPr/>
                  <p:nvPr/>
                </p:nvSpPr>
                <p:spPr>
                  <a:xfrm>
                    <a:off x="9268428" y="3308067"/>
                    <a:ext cx="1936" cy="27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36" h="2739" extrusionOk="0">
                        <a:moveTo>
                          <a:pt x="536" y="2643"/>
                        </a:moveTo>
                        <a:cubicBezTo>
                          <a:pt x="860" y="2683"/>
                          <a:pt x="617" y="2744"/>
                          <a:pt x="900" y="2683"/>
                        </a:cubicBezTo>
                        <a:cubicBezTo>
                          <a:pt x="1061" y="2643"/>
                          <a:pt x="1122" y="2562"/>
                          <a:pt x="1182" y="2441"/>
                        </a:cubicBezTo>
                        <a:cubicBezTo>
                          <a:pt x="1667" y="1815"/>
                          <a:pt x="1506" y="1674"/>
                          <a:pt x="1889" y="685"/>
                        </a:cubicBezTo>
                        <a:cubicBezTo>
                          <a:pt x="2010" y="443"/>
                          <a:pt x="1889" y="160"/>
                          <a:pt x="1667" y="39"/>
                        </a:cubicBezTo>
                        <a:cubicBezTo>
                          <a:pt x="1425" y="-62"/>
                          <a:pt x="1142" y="39"/>
                          <a:pt x="1021" y="261"/>
                        </a:cubicBezTo>
                        <a:cubicBezTo>
                          <a:pt x="456" y="1169"/>
                          <a:pt x="274" y="1109"/>
                          <a:pt x="32" y="1856"/>
                        </a:cubicBezTo>
                        <a:cubicBezTo>
                          <a:pt x="12" y="1957"/>
                          <a:pt x="-28" y="2078"/>
                          <a:pt x="32" y="2219"/>
                        </a:cubicBezTo>
                        <a:cubicBezTo>
                          <a:pt x="133" y="2481"/>
                          <a:pt x="52" y="2259"/>
                          <a:pt x="274" y="2501"/>
                        </a:cubicBezTo>
                        <a:cubicBezTo>
                          <a:pt x="234" y="2562"/>
                          <a:pt x="274" y="2683"/>
                          <a:pt x="335" y="2724"/>
                        </a:cubicBezTo>
                        <a:cubicBezTo>
                          <a:pt x="436" y="2764"/>
                          <a:pt x="536" y="2724"/>
                          <a:pt x="577" y="264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5" name="Google Shape;1745;p35"/>
                  <p:cNvSpPr/>
                  <p:nvPr/>
                </p:nvSpPr>
                <p:spPr>
                  <a:xfrm>
                    <a:off x="9279822" y="3318721"/>
                    <a:ext cx="869" cy="34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69" h="3497" extrusionOk="0">
                        <a:moveTo>
                          <a:pt x="748" y="3352"/>
                        </a:moveTo>
                        <a:cubicBezTo>
                          <a:pt x="809" y="2767"/>
                          <a:pt x="869" y="2424"/>
                          <a:pt x="869" y="2121"/>
                        </a:cubicBezTo>
                        <a:cubicBezTo>
                          <a:pt x="869" y="1616"/>
                          <a:pt x="809" y="1314"/>
                          <a:pt x="708" y="345"/>
                        </a:cubicBezTo>
                        <a:cubicBezTo>
                          <a:pt x="708" y="143"/>
                          <a:pt x="526" y="-18"/>
                          <a:pt x="344" y="2"/>
                        </a:cubicBezTo>
                        <a:cubicBezTo>
                          <a:pt x="163" y="22"/>
                          <a:pt x="-19" y="183"/>
                          <a:pt x="2" y="365"/>
                        </a:cubicBezTo>
                        <a:cubicBezTo>
                          <a:pt x="42" y="1354"/>
                          <a:pt x="2" y="1637"/>
                          <a:pt x="82" y="2181"/>
                        </a:cubicBezTo>
                        <a:cubicBezTo>
                          <a:pt x="143" y="2464"/>
                          <a:pt x="264" y="2807"/>
                          <a:pt x="425" y="3352"/>
                        </a:cubicBezTo>
                        <a:cubicBezTo>
                          <a:pt x="445" y="3453"/>
                          <a:pt x="526" y="3513"/>
                          <a:pt x="607" y="3493"/>
                        </a:cubicBezTo>
                        <a:cubicBezTo>
                          <a:pt x="728" y="3493"/>
                          <a:pt x="768" y="3413"/>
                          <a:pt x="748" y="3312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6" name="Google Shape;1746;p35"/>
                  <p:cNvSpPr/>
                  <p:nvPr/>
                </p:nvSpPr>
                <p:spPr>
                  <a:xfrm>
                    <a:off x="9275204" y="3358594"/>
                    <a:ext cx="1049" cy="3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9" h="3500" extrusionOk="0">
                        <a:moveTo>
                          <a:pt x="340" y="3359"/>
                        </a:moveTo>
                        <a:cubicBezTo>
                          <a:pt x="502" y="2955"/>
                          <a:pt x="724" y="2592"/>
                          <a:pt x="824" y="2189"/>
                        </a:cubicBezTo>
                        <a:cubicBezTo>
                          <a:pt x="966" y="1563"/>
                          <a:pt x="966" y="957"/>
                          <a:pt x="1047" y="332"/>
                        </a:cubicBezTo>
                        <a:cubicBezTo>
                          <a:pt x="1067" y="190"/>
                          <a:pt x="966" y="9"/>
                          <a:pt x="804" y="9"/>
                        </a:cubicBezTo>
                        <a:cubicBezTo>
                          <a:pt x="643" y="-31"/>
                          <a:pt x="481" y="70"/>
                          <a:pt x="461" y="231"/>
                        </a:cubicBezTo>
                        <a:cubicBezTo>
                          <a:pt x="300" y="836"/>
                          <a:pt x="78" y="1422"/>
                          <a:pt x="17" y="2047"/>
                        </a:cubicBezTo>
                        <a:cubicBezTo>
                          <a:pt x="-23" y="2471"/>
                          <a:pt x="17" y="2855"/>
                          <a:pt x="37" y="3299"/>
                        </a:cubicBezTo>
                        <a:cubicBezTo>
                          <a:pt x="37" y="3400"/>
                          <a:pt x="78" y="3500"/>
                          <a:pt x="179" y="3500"/>
                        </a:cubicBezTo>
                        <a:cubicBezTo>
                          <a:pt x="280" y="3500"/>
                          <a:pt x="340" y="3460"/>
                          <a:pt x="360" y="3359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7" name="Google Shape;1747;p35"/>
                  <p:cNvSpPr/>
                  <p:nvPr/>
                </p:nvSpPr>
                <p:spPr>
                  <a:xfrm>
                    <a:off x="9250437" y="3376700"/>
                    <a:ext cx="1077" cy="19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7" h="1984" extrusionOk="0">
                        <a:moveTo>
                          <a:pt x="585" y="1843"/>
                        </a:moveTo>
                        <a:cubicBezTo>
                          <a:pt x="868" y="1460"/>
                          <a:pt x="989" y="1399"/>
                          <a:pt x="1050" y="1217"/>
                        </a:cubicBezTo>
                        <a:cubicBezTo>
                          <a:pt x="1110" y="1036"/>
                          <a:pt x="1050" y="874"/>
                          <a:pt x="1070" y="491"/>
                        </a:cubicBezTo>
                        <a:cubicBezTo>
                          <a:pt x="1090" y="269"/>
                          <a:pt x="928" y="47"/>
                          <a:pt x="727" y="6"/>
                        </a:cubicBezTo>
                        <a:cubicBezTo>
                          <a:pt x="484" y="-34"/>
                          <a:pt x="263" y="127"/>
                          <a:pt x="242" y="349"/>
                        </a:cubicBezTo>
                        <a:cubicBezTo>
                          <a:pt x="101" y="733"/>
                          <a:pt x="0" y="854"/>
                          <a:pt x="0" y="1015"/>
                        </a:cubicBezTo>
                        <a:cubicBezTo>
                          <a:pt x="0" y="1217"/>
                          <a:pt x="81" y="1338"/>
                          <a:pt x="242" y="1782"/>
                        </a:cubicBezTo>
                        <a:cubicBezTo>
                          <a:pt x="242" y="1883"/>
                          <a:pt x="283" y="1944"/>
                          <a:pt x="383" y="1984"/>
                        </a:cubicBezTo>
                        <a:cubicBezTo>
                          <a:pt x="484" y="1984"/>
                          <a:pt x="565" y="1924"/>
                          <a:pt x="585" y="182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8" name="Google Shape;1748;p35"/>
                  <p:cNvSpPr/>
                  <p:nvPr/>
                </p:nvSpPr>
                <p:spPr>
                  <a:xfrm>
                    <a:off x="9239680" y="3358604"/>
                    <a:ext cx="1769" cy="5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69" h="5125" extrusionOk="0">
                        <a:moveTo>
                          <a:pt x="606" y="5025"/>
                        </a:moveTo>
                        <a:cubicBezTo>
                          <a:pt x="828" y="4661"/>
                          <a:pt x="1009" y="4439"/>
                          <a:pt x="1110" y="4157"/>
                        </a:cubicBezTo>
                        <a:cubicBezTo>
                          <a:pt x="1554" y="2845"/>
                          <a:pt x="1272" y="2562"/>
                          <a:pt x="1756" y="665"/>
                        </a:cubicBezTo>
                        <a:cubicBezTo>
                          <a:pt x="1817" y="383"/>
                          <a:pt x="1675" y="80"/>
                          <a:pt x="1373" y="19"/>
                        </a:cubicBezTo>
                        <a:cubicBezTo>
                          <a:pt x="1110" y="-61"/>
                          <a:pt x="828" y="120"/>
                          <a:pt x="747" y="383"/>
                        </a:cubicBezTo>
                        <a:cubicBezTo>
                          <a:pt x="242" y="2139"/>
                          <a:pt x="0" y="2482"/>
                          <a:pt x="0" y="3531"/>
                        </a:cubicBezTo>
                        <a:cubicBezTo>
                          <a:pt x="20" y="3915"/>
                          <a:pt x="162" y="4298"/>
                          <a:pt x="263" y="4944"/>
                        </a:cubicBezTo>
                        <a:cubicBezTo>
                          <a:pt x="263" y="5045"/>
                          <a:pt x="303" y="5126"/>
                          <a:pt x="384" y="5126"/>
                        </a:cubicBezTo>
                        <a:cubicBezTo>
                          <a:pt x="465" y="5126"/>
                          <a:pt x="545" y="5085"/>
                          <a:pt x="565" y="50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749" name="Google Shape;1749;p35"/>
              <p:cNvSpPr/>
              <p:nvPr/>
            </p:nvSpPr>
            <p:spPr>
              <a:xfrm>
                <a:off x="9260630" y="3358078"/>
                <a:ext cx="36711" cy="84160"/>
              </a:xfrm>
              <a:custGeom>
                <a:avLst/>
                <a:gdLst/>
                <a:ahLst/>
                <a:cxnLst/>
                <a:rect l="l" t="t" r="r" b="b"/>
                <a:pathLst>
                  <a:path w="36711" h="84160" extrusionOk="0">
                    <a:moveTo>
                      <a:pt x="282" y="84141"/>
                    </a:moveTo>
                    <a:cubicBezTo>
                      <a:pt x="645" y="84020"/>
                      <a:pt x="1008" y="83919"/>
                      <a:pt x="1372" y="83737"/>
                    </a:cubicBezTo>
                    <a:cubicBezTo>
                      <a:pt x="2159" y="83354"/>
                      <a:pt x="2865" y="82768"/>
                      <a:pt x="3572" y="82244"/>
                    </a:cubicBezTo>
                    <a:cubicBezTo>
                      <a:pt x="11685" y="76189"/>
                      <a:pt x="17941" y="66098"/>
                      <a:pt x="22846" y="54694"/>
                    </a:cubicBezTo>
                    <a:cubicBezTo>
                      <a:pt x="28033" y="42585"/>
                      <a:pt x="31686" y="28962"/>
                      <a:pt x="34027" y="16933"/>
                    </a:cubicBezTo>
                    <a:cubicBezTo>
                      <a:pt x="35218" y="10838"/>
                      <a:pt x="36025" y="5126"/>
                      <a:pt x="36711" y="283"/>
                    </a:cubicBezTo>
                    <a:cubicBezTo>
                      <a:pt x="36711" y="161"/>
                      <a:pt x="36630" y="40"/>
                      <a:pt x="36510" y="0"/>
                    </a:cubicBezTo>
                    <a:cubicBezTo>
                      <a:pt x="36388" y="0"/>
                      <a:pt x="36267" y="81"/>
                      <a:pt x="36247" y="222"/>
                    </a:cubicBezTo>
                    <a:cubicBezTo>
                      <a:pt x="35399" y="5025"/>
                      <a:pt x="34269" y="10656"/>
                      <a:pt x="32937" y="16711"/>
                    </a:cubicBezTo>
                    <a:cubicBezTo>
                      <a:pt x="30354" y="28639"/>
                      <a:pt x="26842" y="42181"/>
                      <a:pt x="21736" y="54230"/>
                    </a:cubicBezTo>
                    <a:cubicBezTo>
                      <a:pt x="16952" y="65452"/>
                      <a:pt x="10797" y="75321"/>
                      <a:pt x="2966" y="81477"/>
                    </a:cubicBezTo>
                    <a:cubicBezTo>
                      <a:pt x="2280" y="82001"/>
                      <a:pt x="1553" y="82466"/>
                      <a:pt x="887" y="83010"/>
                    </a:cubicBezTo>
                    <a:cubicBezTo>
                      <a:pt x="585" y="83253"/>
                      <a:pt x="342" y="83535"/>
                      <a:pt x="100" y="83818"/>
                    </a:cubicBezTo>
                    <a:cubicBezTo>
                      <a:pt x="-1" y="83878"/>
                      <a:pt x="-21" y="83979"/>
                      <a:pt x="20" y="84080"/>
                    </a:cubicBezTo>
                    <a:cubicBezTo>
                      <a:pt x="60" y="84161"/>
                      <a:pt x="181" y="84181"/>
                      <a:pt x="282" y="8414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0" name="Google Shape;1750;p35"/>
              <p:cNvSpPr/>
              <p:nvPr/>
            </p:nvSpPr>
            <p:spPr>
              <a:xfrm>
                <a:off x="9296574" y="3328891"/>
                <a:ext cx="1110" cy="6158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6158" extrusionOk="0">
                    <a:moveTo>
                      <a:pt x="142" y="185"/>
                    </a:moveTo>
                    <a:cubicBezTo>
                      <a:pt x="102" y="427"/>
                      <a:pt x="21" y="588"/>
                      <a:pt x="21" y="790"/>
                    </a:cubicBezTo>
                    <a:cubicBezTo>
                      <a:pt x="-100" y="3051"/>
                      <a:pt x="344" y="3071"/>
                      <a:pt x="445" y="5856"/>
                    </a:cubicBezTo>
                    <a:cubicBezTo>
                      <a:pt x="445" y="6017"/>
                      <a:pt x="606" y="6159"/>
                      <a:pt x="787" y="6159"/>
                    </a:cubicBezTo>
                    <a:cubicBezTo>
                      <a:pt x="969" y="6159"/>
                      <a:pt x="1111" y="6017"/>
                      <a:pt x="1111" y="5836"/>
                    </a:cubicBezTo>
                    <a:cubicBezTo>
                      <a:pt x="1091" y="3575"/>
                      <a:pt x="1111" y="3091"/>
                      <a:pt x="969" y="1820"/>
                    </a:cubicBezTo>
                    <a:cubicBezTo>
                      <a:pt x="929" y="1517"/>
                      <a:pt x="969" y="1194"/>
                      <a:pt x="848" y="810"/>
                    </a:cubicBezTo>
                    <a:cubicBezTo>
                      <a:pt x="767" y="568"/>
                      <a:pt x="646" y="427"/>
                      <a:pt x="525" y="164"/>
                    </a:cubicBezTo>
                    <a:cubicBezTo>
                      <a:pt x="505" y="64"/>
                      <a:pt x="404" y="-17"/>
                      <a:pt x="323" y="3"/>
                    </a:cubicBezTo>
                    <a:cubicBezTo>
                      <a:pt x="222" y="23"/>
                      <a:pt x="142" y="124"/>
                      <a:pt x="162" y="2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1" name="Google Shape;1751;p35"/>
              <p:cNvSpPr/>
              <p:nvPr/>
            </p:nvSpPr>
            <p:spPr>
              <a:xfrm>
                <a:off x="9307417" y="3371422"/>
                <a:ext cx="5856" cy="10508"/>
              </a:xfrm>
              <a:custGeom>
                <a:avLst/>
                <a:gdLst/>
                <a:ahLst/>
                <a:cxnLst/>
                <a:rect l="l" t="t" r="r" b="b"/>
                <a:pathLst>
                  <a:path w="5856" h="10508" extrusionOk="0">
                    <a:moveTo>
                      <a:pt x="36" y="259"/>
                    </a:moveTo>
                    <a:cubicBezTo>
                      <a:pt x="924" y="2156"/>
                      <a:pt x="1469" y="3367"/>
                      <a:pt x="1953" y="4336"/>
                    </a:cubicBezTo>
                    <a:cubicBezTo>
                      <a:pt x="2801" y="6072"/>
                      <a:pt x="3366" y="7101"/>
                      <a:pt x="5102" y="10290"/>
                    </a:cubicBezTo>
                    <a:cubicBezTo>
                      <a:pt x="5203" y="10492"/>
                      <a:pt x="5445" y="10572"/>
                      <a:pt x="5647" y="10451"/>
                    </a:cubicBezTo>
                    <a:cubicBezTo>
                      <a:pt x="5849" y="10330"/>
                      <a:pt x="5909" y="10088"/>
                      <a:pt x="5808" y="9906"/>
                    </a:cubicBezTo>
                    <a:lnTo>
                      <a:pt x="359" y="78"/>
                    </a:lnTo>
                    <a:cubicBezTo>
                      <a:pt x="359" y="78"/>
                      <a:pt x="198" y="-44"/>
                      <a:pt x="97" y="17"/>
                    </a:cubicBezTo>
                    <a:cubicBezTo>
                      <a:pt x="16" y="57"/>
                      <a:pt x="-25" y="179"/>
                      <a:pt x="16" y="25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2" name="Google Shape;1752;p35"/>
              <p:cNvSpPr/>
              <p:nvPr/>
            </p:nvSpPr>
            <p:spPr>
              <a:xfrm>
                <a:off x="9336531" y="3381575"/>
                <a:ext cx="149274" cy="30414"/>
              </a:xfrm>
              <a:custGeom>
                <a:avLst/>
                <a:gdLst/>
                <a:ahLst/>
                <a:cxnLst/>
                <a:rect l="l" t="t" r="r" b="b"/>
                <a:pathLst>
                  <a:path w="149274" h="30414" extrusionOk="0">
                    <a:moveTo>
                      <a:pt x="146" y="338"/>
                    </a:moveTo>
                    <a:cubicBezTo>
                      <a:pt x="570" y="581"/>
                      <a:pt x="934" y="843"/>
                      <a:pt x="1357" y="1065"/>
                    </a:cubicBezTo>
                    <a:cubicBezTo>
                      <a:pt x="2346" y="1509"/>
                      <a:pt x="3396" y="1711"/>
                      <a:pt x="4405" y="2034"/>
                    </a:cubicBezTo>
                    <a:cubicBezTo>
                      <a:pt x="17483" y="6030"/>
                      <a:pt x="30844" y="9057"/>
                      <a:pt x="44326" y="11741"/>
                    </a:cubicBezTo>
                    <a:cubicBezTo>
                      <a:pt x="61703" y="15193"/>
                      <a:pt x="79261" y="17938"/>
                      <a:pt x="96800" y="20763"/>
                    </a:cubicBezTo>
                    <a:cubicBezTo>
                      <a:pt x="114359" y="23609"/>
                      <a:pt x="131877" y="26495"/>
                      <a:pt x="149073" y="30410"/>
                    </a:cubicBezTo>
                    <a:cubicBezTo>
                      <a:pt x="149153" y="30430"/>
                      <a:pt x="149254" y="30370"/>
                      <a:pt x="149275" y="30309"/>
                    </a:cubicBezTo>
                    <a:cubicBezTo>
                      <a:pt x="149275" y="30208"/>
                      <a:pt x="149234" y="30148"/>
                      <a:pt x="149153" y="30128"/>
                    </a:cubicBezTo>
                    <a:cubicBezTo>
                      <a:pt x="131978" y="25950"/>
                      <a:pt x="114520" y="22701"/>
                      <a:pt x="96961" y="19714"/>
                    </a:cubicBezTo>
                    <a:cubicBezTo>
                      <a:pt x="79483" y="16727"/>
                      <a:pt x="61925" y="13962"/>
                      <a:pt x="44568" y="10510"/>
                    </a:cubicBezTo>
                    <a:cubicBezTo>
                      <a:pt x="31147" y="7866"/>
                      <a:pt x="17846" y="4738"/>
                      <a:pt x="4707" y="984"/>
                    </a:cubicBezTo>
                    <a:cubicBezTo>
                      <a:pt x="3678" y="681"/>
                      <a:pt x="2689" y="278"/>
                      <a:pt x="1640" y="96"/>
                    </a:cubicBezTo>
                    <a:cubicBezTo>
                      <a:pt x="1155" y="15"/>
                      <a:pt x="711" y="15"/>
                      <a:pt x="227" y="15"/>
                    </a:cubicBezTo>
                    <a:cubicBezTo>
                      <a:pt x="126" y="-25"/>
                      <a:pt x="25" y="15"/>
                      <a:pt x="5" y="116"/>
                    </a:cubicBezTo>
                    <a:cubicBezTo>
                      <a:pt x="-15" y="237"/>
                      <a:pt x="25" y="338"/>
                      <a:pt x="106" y="3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3" name="Google Shape;1753;p35"/>
              <p:cNvSpPr/>
              <p:nvPr/>
            </p:nvSpPr>
            <p:spPr>
              <a:xfrm>
                <a:off x="9388102" y="3400058"/>
                <a:ext cx="72124" cy="12867"/>
              </a:xfrm>
              <a:custGeom>
                <a:avLst/>
                <a:gdLst/>
                <a:ahLst/>
                <a:cxnLst/>
                <a:rect l="l" t="t" r="r" b="b"/>
                <a:pathLst>
                  <a:path w="72124" h="12867" extrusionOk="0">
                    <a:moveTo>
                      <a:pt x="141" y="323"/>
                    </a:moveTo>
                    <a:cubicBezTo>
                      <a:pt x="2523" y="767"/>
                      <a:pt x="4864" y="1292"/>
                      <a:pt x="7266" y="1675"/>
                    </a:cubicBezTo>
                    <a:cubicBezTo>
                      <a:pt x="16772" y="3330"/>
                      <a:pt x="26318" y="4763"/>
                      <a:pt x="35864" y="6398"/>
                    </a:cubicBezTo>
                    <a:cubicBezTo>
                      <a:pt x="47792" y="8477"/>
                      <a:pt x="59700" y="10576"/>
                      <a:pt x="71547" y="12856"/>
                    </a:cubicBezTo>
                    <a:cubicBezTo>
                      <a:pt x="71809" y="12917"/>
                      <a:pt x="72052" y="12735"/>
                      <a:pt x="72112" y="12493"/>
                    </a:cubicBezTo>
                    <a:cubicBezTo>
                      <a:pt x="72173" y="12210"/>
                      <a:pt x="72011" y="11968"/>
                      <a:pt x="71729" y="11928"/>
                    </a:cubicBezTo>
                    <a:cubicBezTo>
                      <a:pt x="57581" y="9042"/>
                      <a:pt x="43292" y="6216"/>
                      <a:pt x="28962" y="3835"/>
                    </a:cubicBezTo>
                    <a:cubicBezTo>
                      <a:pt x="21333" y="2583"/>
                      <a:pt x="13684" y="1272"/>
                      <a:pt x="6014" y="444"/>
                    </a:cubicBezTo>
                    <a:cubicBezTo>
                      <a:pt x="4077" y="242"/>
                      <a:pt x="2139" y="141"/>
                      <a:pt x="202" y="0"/>
                    </a:cubicBezTo>
                    <a:cubicBezTo>
                      <a:pt x="101" y="0"/>
                      <a:pt x="40" y="40"/>
                      <a:pt x="0" y="161"/>
                    </a:cubicBezTo>
                    <a:cubicBezTo>
                      <a:pt x="0" y="262"/>
                      <a:pt x="61" y="343"/>
                      <a:pt x="162" y="36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9" name="Заголовок 3"/>
          <p:cNvSpPr>
            <a:spLocks noGrp="1"/>
          </p:cNvSpPr>
          <p:nvPr>
            <p:ph type="title"/>
          </p:nvPr>
        </p:nvSpPr>
        <p:spPr>
          <a:xfrm>
            <a:off x="729728" y="715595"/>
            <a:ext cx="7581352" cy="3257040"/>
          </a:xfrm>
        </p:spPr>
        <p:txBody>
          <a:bodyPr rtlCol="0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Segoe Print" pitchFamily="2" charset="0"/>
              </a:rPr>
              <a:t>Экологическое воспитание - это один из основных аспектов нравственного воспитания. </a:t>
            </a:r>
            <a:b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Segoe Print" pitchFamily="2" charset="0"/>
              </a:rPr>
            </a:br>
            <a:r>
              <a:rPr lang="ru-RU" sz="1500" b="1" dirty="0">
                <a:solidFill>
                  <a:schemeClr val="tx2"/>
                </a:solidFill>
                <a:latin typeface="Segoe Print" pitchFamily="2" charset="0"/>
              </a:rPr>
              <a:t/>
            </a:r>
            <a:br>
              <a:rPr lang="ru-RU" sz="1500" b="1" dirty="0">
                <a:solidFill>
                  <a:schemeClr val="tx2"/>
                </a:solidFill>
                <a:latin typeface="Segoe Print" pitchFamily="2" charset="0"/>
              </a:rPr>
            </a:br>
            <a:r>
              <a:rPr lang="ru-RU" sz="1500" b="1" dirty="0" smtClean="0">
                <a:solidFill>
                  <a:schemeClr val="tx2"/>
                </a:solidFill>
                <a:latin typeface="Segoe Print" pitchFamily="2" charset="0"/>
              </a:rPr>
              <a:t>Воспитание правильного отношения ребенка к природе вырабатывает в нем те нравственные нормы, которые в дальнейшем станут мотивом его поведения. Природа привлекает детей, постоянно соприкасаясь с ней, она вызывает у них любознательность и интерес. </a:t>
            </a:r>
            <a:br>
              <a:rPr lang="ru-RU" sz="1500" b="1" dirty="0" smtClean="0">
                <a:solidFill>
                  <a:schemeClr val="tx2"/>
                </a:solidFill>
                <a:latin typeface="Segoe Print" pitchFamily="2" charset="0"/>
              </a:rPr>
            </a:br>
            <a:r>
              <a:rPr lang="ru-RU" sz="1500" b="1" dirty="0" smtClean="0">
                <a:solidFill>
                  <a:schemeClr val="tx2"/>
                </a:solidFill>
                <a:latin typeface="Segoe Print" pitchFamily="2" charset="0"/>
              </a:rPr>
              <a:t>	</a:t>
            </a:r>
            <a:br>
              <a:rPr lang="ru-RU" sz="1500" b="1" dirty="0" smtClean="0">
                <a:solidFill>
                  <a:schemeClr val="tx2"/>
                </a:solidFill>
                <a:latin typeface="Segoe Print" pitchFamily="2" charset="0"/>
              </a:rPr>
            </a:br>
            <a:r>
              <a:rPr lang="ru-RU" sz="1500" b="1" dirty="0" smtClean="0">
                <a:solidFill>
                  <a:schemeClr val="tx2"/>
                </a:solidFill>
                <a:latin typeface="Segoe Print" pitchFamily="2" charset="0"/>
              </a:rPr>
              <a:t>Но при самостоятельном общении не всегда ребёнок может всё правильно понять, как заботливо и бережно относится к природе. С помощью дидактической игры дети накапливают чувственный опыт и творчески осваивают приобретённые знания, уточняют, закрепляют и расширяют свои представления о явлениях</a:t>
            </a:r>
            <a:br>
              <a:rPr lang="ru-RU" sz="1500" b="1" dirty="0" smtClean="0">
                <a:solidFill>
                  <a:schemeClr val="tx2"/>
                </a:solidFill>
                <a:latin typeface="Segoe Print" pitchFamily="2" charset="0"/>
              </a:rPr>
            </a:br>
            <a:r>
              <a:rPr lang="ru-RU" sz="1500" b="1" dirty="0" smtClean="0">
                <a:solidFill>
                  <a:schemeClr val="tx2"/>
                </a:solidFill>
                <a:latin typeface="Segoe Print" pitchFamily="2" charset="0"/>
              </a:rPr>
              <a:t>природы, растениях и животных. </a:t>
            </a:r>
            <a:r>
              <a:rPr lang="ru-RU" sz="1500" dirty="0" smtClean="0">
                <a:solidFill>
                  <a:schemeClr val="tx2"/>
                </a:solidFill>
              </a:rPr>
              <a:t/>
            </a:r>
            <a:br>
              <a:rPr lang="ru-RU" sz="1500" dirty="0" smtClean="0">
                <a:solidFill>
                  <a:schemeClr val="tx2"/>
                </a:solidFill>
              </a:rPr>
            </a:br>
            <a:endParaRPr lang="ru-RU" sz="15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0" name="Google Shape;1480;p32"/>
          <p:cNvGrpSpPr/>
          <p:nvPr/>
        </p:nvGrpSpPr>
        <p:grpSpPr>
          <a:xfrm>
            <a:off x="8182617" y="-82150"/>
            <a:ext cx="1301625" cy="949077"/>
            <a:chOff x="7913347" y="27296"/>
            <a:chExt cx="1442399" cy="1051722"/>
          </a:xfrm>
        </p:grpSpPr>
        <p:sp>
          <p:nvSpPr>
            <p:cNvPr id="1481" name="Google Shape;1481;p32"/>
            <p:cNvSpPr/>
            <p:nvPr/>
          </p:nvSpPr>
          <p:spPr>
            <a:xfrm>
              <a:off x="8128608" y="27296"/>
              <a:ext cx="1015397" cy="1015397"/>
            </a:xfrm>
            <a:custGeom>
              <a:avLst/>
              <a:gdLst/>
              <a:ahLst/>
              <a:cxnLst/>
              <a:rect l="l" t="t" r="r" b="b"/>
              <a:pathLst>
                <a:path w="544449" h="544449" extrusionOk="0">
                  <a:moveTo>
                    <a:pt x="544449" y="272225"/>
                  </a:moveTo>
                  <a:cubicBezTo>
                    <a:pt x="544449" y="422570"/>
                    <a:pt x="422570" y="544449"/>
                    <a:pt x="272225" y="544449"/>
                  </a:cubicBezTo>
                  <a:cubicBezTo>
                    <a:pt x="121879" y="544449"/>
                    <a:pt x="0" y="422570"/>
                    <a:pt x="0" y="272225"/>
                  </a:cubicBezTo>
                  <a:cubicBezTo>
                    <a:pt x="0" y="121879"/>
                    <a:pt x="121879" y="0"/>
                    <a:pt x="272225" y="0"/>
                  </a:cubicBezTo>
                  <a:cubicBezTo>
                    <a:pt x="422570" y="0"/>
                    <a:pt x="544449" y="121879"/>
                    <a:pt x="544449" y="27222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2" name="Google Shape;1482;p32"/>
            <p:cNvSpPr/>
            <p:nvPr/>
          </p:nvSpPr>
          <p:spPr>
            <a:xfrm>
              <a:off x="7913347" y="696375"/>
              <a:ext cx="927372" cy="382643"/>
            </a:xfrm>
            <a:custGeom>
              <a:avLst/>
              <a:gdLst/>
              <a:ahLst/>
              <a:cxnLst/>
              <a:rect l="l" t="t" r="r" b="b"/>
              <a:pathLst>
                <a:path w="1240631" h="511897" extrusionOk="0">
                  <a:moveTo>
                    <a:pt x="1114330" y="223171"/>
                  </a:moveTo>
                  <a:cubicBezTo>
                    <a:pt x="1104043" y="223171"/>
                    <a:pt x="1094137" y="223933"/>
                    <a:pt x="1084516" y="225362"/>
                  </a:cubicBezTo>
                  <a:cubicBezTo>
                    <a:pt x="1053656" y="174117"/>
                    <a:pt x="986409" y="137160"/>
                    <a:pt x="906589" y="131636"/>
                  </a:cubicBezTo>
                  <a:cubicBezTo>
                    <a:pt x="871442" y="55340"/>
                    <a:pt x="767905" y="0"/>
                    <a:pt x="645700" y="0"/>
                  </a:cubicBezTo>
                  <a:cubicBezTo>
                    <a:pt x="523494" y="0"/>
                    <a:pt x="418147" y="56293"/>
                    <a:pt x="383857" y="133636"/>
                  </a:cubicBezTo>
                  <a:cubicBezTo>
                    <a:pt x="381285" y="134493"/>
                    <a:pt x="378619" y="135350"/>
                    <a:pt x="375951" y="136208"/>
                  </a:cubicBezTo>
                  <a:cubicBezTo>
                    <a:pt x="321373" y="154019"/>
                    <a:pt x="275939" y="181737"/>
                    <a:pt x="246412" y="215075"/>
                  </a:cubicBezTo>
                  <a:cubicBezTo>
                    <a:pt x="221837" y="206978"/>
                    <a:pt x="192977" y="202311"/>
                    <a:pt x="162115" y="202311"/>
                  </a:cubicBezTo>
                  <a:cubicBezTo>
                    <a:pt x="72580" y="202311"/>
                    <a:pt x="0" y="241649"/>
                    <a:pt x="0" y="290036"/>
                  </a:cubicBezTo>
                  <a:cubicBezTo>
                    <a:pt x="0" y="338423"/>
                    <a:pt x="72580" y="377762"/>
                    <a:pt x="162115" y="377762"/>
                  </a:cubicBezTo>
                  <a:cubicBezTo>
                    <a:pt x="186404" y="377762"/>
                    <a:pt x="209455" y="374809"/>
                    <a:pt x="230124" y="369665"/>
                  </a:cubicBezTo>
                  <a:cubicBezTo>
                    <a:pt x="270605" y="433578"/>
                    <a:pt x="359664" y="474345"/>
                    <a:pt x="458914" y="486537"/>
                  </a:cubicBezTo>
                  <a:cubicBezTo>
                    <a:pt x="468344" y="487680"/>
                    <a:pt x="477964" y="488633"/>
                    <a:pt x="487585" y="489299"/>
                  </a:cubicBezTo>
                  <a:cubicBezTo>
                    <a:pt x="600170" y="520637"/>
                    <a:pt x="731425" y="520637"/>
                    <a:pt x="845820" y="481394"/>
                  </a:cubicBezTo>
                  <a:cubicBezTo>
                    <a:pt x="855059" y="480441"/>
                    <a:pt x="864298" y="479298"/>
                    <a:pt x="873347" y="477774"/>
                  </a:cubicBezTo>
                  <a:cubicBezTo>
                    <a:pt x="952881" y="464820"/>
                    <a:pt x="1022128" y="430435"/>
                    <a:pt x="1060418" y="381953"/>
                  </a:cubicBezTo>
                  <a:cubicBezTo>
                    <a:pt x="1063466" y="378905"/>
                    <a:pt x="1066324" y="375857"/>
                    <a:pt x="1069086" y="372713"/>
                  </a:cubicBezTo>
                  <a:cubicBezTo>
                    <a:pt x="1083087" y="375952"/>
                    <a:pt x="1098232" y="377762"/>
                    <a:pt x="1114139" y="377762"/>
                  </a:cubicBezTo>
                  <a:cubicBezTo>
                    <a:pt x="1183957" y="377762"/>
                    <a:pt x="1240631" y="343091"/>
                    <a:pt x="1240631" y="300419"/>
                  </a:cubicBezTo>
                  <a:cubicBezTo>
                    <a:pt x="1240631" y="257747"/>
                    <a:pt x="1184053" y="223076"/>
                    <a:pt x="1114139" y="2230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3" name="Google Shape;1483;p32"/>
            <p:cNvSpPr/>
            <p:nvPr/>
          </p:nvSpPr>
          <p:spPr>
            <a:xfrm>
              <a:off x="8428900" y="576546"/>
              <a:ext cx="926847" cy="502467"/>
            </a:xfrm>
            <a:custGeom>
              <a:avLst/>
              <a:gdLst/>
              <a:ahLst/>
              <a:cxnLst/>
              <a:rect l="l" t="t" r="r" b="b"/>
              <a:pathLst>
                <a:path w="1084031" h="587681" extrusionOk="0">
                  <a:moveTo>
                    <a:pt x="1068191" y="381376"/>
                  </a:moveTo>
                  <a:cubicBezTo>
                    <a:pt x="1035235" y="465577"/>
                    <a:pt x="933412" y="526252"/>
                    <a:pt x="811779" y="546064"/>
                  </a:cubicBezTo>
                  <a:cubicBezTo>
                    <a:pt x="800729" y="547873"/>
                    <a:pt x="789490" y="549302"/>
                    <a:pt x="778155" y="550445"/>
                  </a:cubicBezTo>
                  <a:cubicBezTo>
                    <a:pt x="638328" y="598356"/>
                    <a:pt x="477832" y="598356"/>
                    <a:pt x="340196" y="560065"/>
                  </a:cubicBezTo>
                  <a:cubicBezTo>
                    <a:pt x="328385" y="559303"/>
                    <a:pt x="316764" y="558160"/>
                    <a:pt x="305144" y="556732"/>
                  </a:cubicBezTo>
                  <a:cubicBezTo>
                    <a:pt x="177699" y="541015"/>
                    <a:pt x="64066" y="486913"/>
                    <a:pt x="18346" y="401855"/>
                  </a:cubicBezTo>
                  <a:cubicBezTo>
                    <a:pt x="-41662" y="289651"/>
                    <a:pt x="52160" y="177541"/>
                    <a:pt x="203512" y="128297"/>
                  </a:cubicBezTo>
                  <a:cubicBezTo>
                    <a:pt x="213608" y="125059"/>
                    <a:pt x="223800" y="121915"/>
                    <a:pt x="231991" y="118296"/>
                  </a:cubicBezTo>
                  <a:cubicBezTo>
                    <a:pt x="289523" y="56288"/>
                    <a:pt x="389154" y="12664"/>
                    <a:pt x="494406" y="1805"/>
                  </a:cubicBezTo>
                  <a:cubicBezTo>
                    <a:pt x="649377" y="-12768"/>
                    <a:pt x="760153" y="63622"/>
                    <a:pt x="848164" y="132774"/>
                  </a:cubicBezTo>
                  <a:cubicBezTo>
                    <a:pt x="857784" y="136203"/>
                    <a:pt x="868357" y="139251"/>
                    <a:pt x="878930" y="142680"/>
                  </a:cubicBezTo>
                  <a:cubicBezTo>
                    <a:pt x="1005231" y="182875"/>
                    <a:pt x="1113721" y="258694"/>
                    <a:pt x="1076669" y="358993"/>
                  </a:cubicBezTo>
                  <a:cubicBezTo>
                    <a:pt x="1074478" y="366517"/>
                    <a:pt x="1071716" y="373947"/>
                    <a:pt x="1068287" y="3813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" name="Объект 4"/>
          <p:cNvSpPr txBox="1">
            <a:spLocks/>
          </p:cNvSpPr>
          <p:nvPr/>
        </p:nvSpPr>
        <p:spPr>
          <a:xfrm>
            <a:off x="357327" y="1163403"/>
            <a:ext cx="8320088" cy="3745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5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139700" indent="0" algn="ctr">
              <a:lnSpc>
                <a:spcPct val="120000"/>
              </a:lnSpc>
              <a:defRPr/>
            </a:pPr>
            <a:r>
              <a:rPr lang="ru-RU" sz="1400" dirty="0" smtClean="0">
                <a:solidFill>
                  <a:schemeClr val="tx2"/>
                </a:solidFill>
                <a:latin typeface="Segoe Print" pitchFamily="2" charset="0"/>
              </a:rPr>
              <a:t>-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Segoe Print" pitchFamily="2" charset="0"/>
              </a:rPr>
              <a:t>Обеспечение возможности получения, отработки и закрепления естественно-научных представлений о природе;</a:t>
            </a:r>
          </a:p>
          <a:p>
            <a:pPr marL="139700" indent="0" algn="ctr">
              <a:lnSpc>
                <a:spcPct val="120000"/>
              </a:lnSpc>
              <a:defRPr/>
            </a:pPr>
            <a:endParaRPr lang="ru-RU" sz="1400" dirty="0" smtClean="0">
              <a:solidFill>
                <a:schemeClr val="tx2"/>
              </a:solidFill>
              <a:latin typeface="Segoe Print" pitchFamily="2" charset="0"/>
            </a:endParaRPr>
          </a:p>
          <a:p>
            <a:pPr marL="139700" indent="0" algn="ctr">
              <a:lnSpc>
                <a:spcPct val="120000"/>
              </a:lnSpc>
              <a:defRPr/>
            </a:pPr>
            <a:r>
              <a:rPr lang="ru-RU" sz="1400" dirty="0" smtClean="0">
                <a:solidFill>
                  <a:schemeClr val="tx2"/>
                </a:solidFill>
                <a:latin typeface="Segoe Print" pitchFamily="2" charset="0"/>
              </a:rPr>
              <a:t>- Тренировка памяти, наблюдательности</a:t>
            </a:r>
          </a:p>
          <a:p>
            <a:pPr marL="139700" indent="0" algn="ctr">
              <a:lnSpc>
                <a:spcPct val="120000"/>
              </a:lnSpc>
              <a:defRPr/>
            </a:pPr>
            <a:endParaRPr lang="ru-RU" sz="1400" dirty="0" smtClean="0">
              <a:solidFill>
                <a:schemeClr val="tx2"/>
              </a:solidFill>
              <a:latin typeface="Segoe Print" pitchFamily="2" charset="0"/>
            </a:endParaRPr>
          </a:p>
          <a:p>
            <a:pPr marL="139700" indent="0" algn="ctr">
              <a:lnSpc>
                <a:spcPct val="120000"/>
              </a:lnSpc>
              <a:defRPr/>
            </a:pPr>
            <a:r>
              <a:rPr lang="ru-RU" sz="1400" dirty="0" smtClean="0">
                <a:solidFill>
                  <a:schemeClr val="tx2"/>
                </a:solidFill>
                <a:latin typeface="Segoe Print" pitchFamily="2" charset="0"/>
              </a:rPr>
              <a:t>-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Segoe Print" pitchFamily="2" charset="0"/>
              </a:rPr>
              <a:t>Развитие речи </a:t>
            </a:r>
            <a:r>
              <a:rPr lang="ru-RU" sz="1400" dirty="0" smtClean="0">
                <a:solidFill>
                  <a:schemeClr val="tx2"/>
                </a:solidFill>
                <a:latin typeface="Segoe Print" pitchFamily="2" charset="0"/>
              </a:rPr>
              <a:t>(участие в играх на экологические темы даёт возможность воспитанникам младшего дошкольного возраста пополнить словарный запас);</a:t>
            </a:r>
          </a:p>
          <a:p>
            <a:pPr marL="139700" indent="0" algn="ctr">
              <a:lnSpc>
                <a:spcPct val="120000"/>
              </a:lnSpc>
              <a:defRPr/>
            </a:pPr>
            <a:endParaRPr lang="ru-RU" sz="1400" dirty="0" smtClean="0">
              <a:solidFill>
                <a:schemeClr val="tx2"/>
              </a:solidFill>
              <a:latin typeface="Segoe Print" pitchFamily="2" charset="0"/>
            </a:endParaRPr>
          </a:p>
          <a:p>
            <a:pPr marL="139700" indent="0" algn="ctr">
              <a:lnSpc>
                <a:spcPct val="120000"/>
              </a:lnSpc>
              <a:defRPr/>
            </a:pPr>
            <a:r>
              <a:rPr lang="ru-RU" sz="1400" dirty="0" smtClean="0">
                <a:solidFill>
                  <a:schemeClr val="tx2"/>
                </a:solidFill>
                <a:latin typeface="Segoe Print" pitchFamily="2" charset="0"/>
              </a:rPr>
              <a:t>-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Segoe Print" pitchFamily="2" charset="0"/>
              </a:rPr>
              <a:t>Воспитание чуткого отношения к растениям и животным </a:t>
            </a:r>
            <a:r>
              <a:rPr lang="ru-RU" sz="1400" dirty="0" smtClean="0">
                <a:solidFill>
                  <a:schemeClr val="tx2"/>
                </a:solidFill>
                <a:latin typeface="Segoe Print" pitchFamily="2" charset="0"/>
              </a:rPr>
              <a:t>(многие игры на экологическую тему подразумевают опытную деятельность с представителями флоры и фауны, связанную с уходом за растениями и за животными, что развивает у малышей чувство ответственности).</a:t>
            </a:r>
          </a:p>
          <a:p>
            <a:pPr marL="0" indent="0" algn="ctr">
              <a:lnSpc>
                <a:spcPct val="120000"/>
              </a:lnSpc>
              <a:defRPr/>
            </a:pPr>
            <a:endParaRPr lang="ru-RU" sz="1400" dirty="0"/>
          </a:p>
        </p:txBody>
      </p:sp>
      <p:sp>
        <p:nvSpPr>
          <p:cNvPr id="50" name="Объект 4"/>
          <p:cNvSpPr txBox="1">
            <a:spLocks/>
          </p:cNvSpPr>
          <p:nvPr/>
        </p:nvSpPr>
        <p:spPr>
          <a:xfrm>
            <a:off x="305861" y="336199"/>
            <a:ext cx="8423019" cy="590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5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139700" indent="0" algn="ctr">
              <a:lnSpc>
                <a:spcPct val="120000"/>
              </a:lnSpc>
              <a:defRPr/>
            </a:pPr>
            <a:r>
              <a:rPr lang="ru-RU" sz="2900" dirty="0" smtClean="0">
                <a:solidFill>
                  <a:schemeClr val="tx2">
                    <a:lumMod val="75000"/>
                  </a:schemeClr>
                </a:solidFill>
                <a:latin typeface="Segoe Print" pitchFamily="2" charset="0"/>
              </a:rPr>
              <a:t>Цели и задачи дидактических игр</a:t>
            </a:r>
          </a:p>
          <a:p>
            <a:pPr marL="0" indent="0" algn="ctr">
              <a:lnSpc>
                <a:spcPct val="120000"/>
              </a:lnSpc>
              <a:defRPr/>
            </a:pP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222509" y="257396"/>
            <a:ext cx="858125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Дидактические игры по характеру используемого материала </a:t>
            </a:r>
          </a:p>
          <a:p>
            <a:pPr algn="ctr" eaLnBrk="1" hangingPunct="1"/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делятся на:</a:t>
            </a:r>
          </a:p>
          <a:p>
            <a:pPr algn="ctr" eaLnBrk="1" hangingPunct="1"/>
            <a:endParaRPr lang="ru-RU" altLang="ru-RU" b="1" dirty="0" smtClean="0">
              <a:solidFill>
                <a:schemeClr val="tx2"/>
              </a:solidFill>
              <a:latin typeface="Segoe Print" panose="02000600000000000000" pitchFamily="2" charset="0"/>
            </a:endParaRPr>
          </a:p>
          <a:p>
            <a:pPr algn="ctr" eaLnBrk="1" hangingPunct="1"/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Предметные</a:t>
            </a:r>
            <a:r>
              <a:rPr lang="ru-RU" altLang="ru-RU" b="1" dirty="0">
                <a:solidFill>
                  <a:schemeClr val="tx2"/>
                </a:solidFill>
                <a:latin typeface="Segoe Print" panose="02000600000000000000" pitchFamily="2" charset="0"/>
              </a:rPr>
              <a:t>– это игры с использованием различных предметов природы </a:t>
            </a:r>
            <a:endParaRPr lang="ru-RU" altLang="ru-RU" b="1" dirty="0" smtClean="0">
              <a:solidFill>
                <a:schemeClr val="tx2"/>
              </a:solidFill>
              <a:latin typeface="Segoe Print" panose="02000600000000000000" pitchFamily="2" charset="0"/>
            </a:endParaRPr>
          </a:p>
          <a:p>
            <a:pPr algn="ctr" eaLnBrk="1" hangingPunct="1"/>
            <a:r>
              <a:rPr lang="ru-RU" altLang="ru-RU" b="1" dirty="0" smtClean="0">
                <a:solidFill>
                  <a:schemeClr val="tx2"/>
                </a:solidFill>
                <a:latin typeface="Segoe Print" panose="02000600000000000000" pitchFamily="2" charset="0"/>
              </a:rPr>
              <a:t>(листья, семена, фрукты, овощи). </a:t>
            </a:r>
          </a:p>
          <a:p>
            <a:pPr algn="ctr" eaLnBrk="1" hangingPunct="1"/>
            <a:r>
              <a:rPr lang="ru-RU" altLang="ru-RU" b="1" dirty="0" smtClean="0">
                <a:solidFill>
                  <a:schemeClr val="tx2"/>
                </a:solidFill>
                <a:latin typeface="Segoe Print" panose="02000600000000000000" pitchFamily="2" charset="0"/>
              </a:rPr>
              <a:t>В </a:t>
            </a:r>
            <a:r>
              <a:rPr lang="ru-RU" altLang="ru-RU" b="1" dirty="0">
                <a:solidFill>
                  <a:schemeClr val="tx2"/>
                </a:solidFill>
                <a:latin typeface="Segoe Print" panose="02000600000000000000" pitchFamily="2" charset="0"/>
              </a:rPr>
              <a:t>предметных играх уточняются, конкретизируются и обогащаются представления детей о свойствах и качествах объектов природы. Задания способствуют развитию </a:t>
            </a:r>
            <a:r>
              <a:rPr lang="ru-RU" altLang="ru-RU" b="1" dirty="0" err="1">
                <a:solidFill>
                  <a:schemeClr val="tx2"/>
                </a:solidFill>
                <a:latin typeface="Segoe Print" panose="02000600000000000000" pitchFamily="2" charset="0"/>
              </a:rPr>
              <a:t>сенсорики</a:t>
            </a:r>
            <a:r>
              <a:rPr lang="ru-RU" altLang="ru-RU" b="1" dirty="0">
                <a:solidFill>
                  <a:schemeClr val="tx2"/>
                </a:solidFill>
                <a:latin typeface="Segoe Print" panose="02000600000000000000" pitchFamily="2" charset="0"/>
              </a:rPr>
              <a:t>, развивают наблюдательность. Особое значение они имеют в младших и средних группах, так как старшие уже могут определить оттенки цветов, листьев…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238" y="2473843"/>
            <a:ext cx="2675074" cy="22257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844" y="2473843"/>
            <a:ext cx="1669309" cy="22257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398" y="2473843"/>
            <a:ext cx="1669309" cy="222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3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343014" y="1750828"/>
            <a:ext cx="800986" cy="19928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7591" y="921488"/>
            <a:ext cx="800986" cy="24951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396174" y="682845"/>
            <a:ext cx="8350876" cy="3507414"/>
            <a:chOff x="396174" y="626138"/>
            <a:chExt cx="8350876" cy="3507414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6331" y="626138"/>
              <a:ext cx="2630561" cy="3507414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6489" y="626138"/>
              <a:ext cx="2630561" cy="3507414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174" y="626138"/>
              <a:ext cx="2630561" cy="35074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780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9" name="Google Shape;1839;p38"/>
          <p:cNvSpPr/>
          <p:nvPr/>
        </p:nvSpPr>
        <p:spPr>
          <a:xfrm>
            <a:off x="7779535" y="-124228"/>
            <a:ext cx="1117880" cy="461247"/>
          </a:xfrm>
          <a:custGeom>
            <a:avLst/>
            <a:gdLst/>
            <a:ahLst/>
            <a:cxnLst/>
            <a:rect l="l" t="t" r="r" b="b"/>
            <a:pathLst>
              <a:path w="262876" h="108465" extrusionOk="0">
                <a:moveTo>
                  <a:pt x="236115" y="47287"/>
                </a:moveTo>
                <a:cubicBezTo>
                  <a:pt x="233935" y="47287"/>
                  <a:pt x="231836" y="47449"/>
                  <a:pt x="229798" y="47752"/>
                </a:cubicBezTo>
                <a:cubicBezTo>
                  <a:pt x="223259" y="36894"/>
                  <a:pt x="209010" y="29063"/>
                  <a:pt x="192097" y="27892"/>
                </a:cubicBezTo>
                <a:cubicBezTo>
                  <a:pt x="184649" y="11726"/>
                  <a:pt x="162711" y="0"/>
                  <a:pt x="136817" y="0"/>
                </a:cubicBezTo>
                <a:cubicBezTo>
                  <a:pt x="110923" y="0"/>
                  <a:pt x="88601" y="11928"/>
                  <a:pt x="81335" y="28316"/>
                </a:cubicBezTo>
                <a:cubicBezTo>
                  <a:pt x="80790" y="28498"/>
                  <a:pt x="80225" y="28679"/>
                  <a:pt x="79660" y="28861"/>
                </a:cubicBezTo>
                <a:cubicBezTo>
                  <a:pt x="68096" y="32635"/>
                  <a:pt x="58469" y="38508"/>
                  <a:pt x="52212" y="45572"/>
                </a:cubicBezTo>
                <a:cubicBezTo>
                  <a:pt x="47005" y="43856"/>
                  <a:pt x="40890" y="42868"/>
                  <a:pt x="34351" y="42868"/>
                </a:cubicBezTo>
                <a:cubicBezTo>
                  <a:pt x="15379" y="42868"/>
                  <a:pt x="0" y="51203"/>
                  <a:pt x="0" y="61455"/>
                </a:cubicBezTo>
                <a:cubicBezTo>
                  <a:pt x="0" y="71708"/>
                  <a:pt x="15379" y="80043"/>
                  <a:pt x="34351" y="80043"/>
                </a:cubicBezTo>
                <a:cubicBezTo>
                  <a:pt x="39497" y="80043"/>
                  <a:pt x="44381" y="79418"/>
                  <a:pt x="48761" y="78328"/>
                </a:cubicBezTo>
                <a:cubicBezTo>
                  <a:pt x="57339" y="91871"/>
                  <a:pt x="76209" y="100509"/>
                  <a:pt x="97239" y="103092"/>
                </a:cubicBezTo>
                <a:cubicBezTo>
                  <a:pt x="99238" y="103334"/>
                  <a:pt x="101276" y="103536"/>
                  <a:pt x="103314" y="103678"/>
                </a:cubicBezTo>
                <a:cubicBezTo>
                  <a:pt x="127170" y="110317"/>
                  <a:pt x="154981" y="110317"/>
                  <a:pt x="179220" y="102002"/>
                </a:cubicBezTo>
                <a:cubicBezTo>
                  <a:pt x="181178" y="101800"/>
                  <a:pt x="183136" y="101558"/>
                  <a:pt x="185053" y="101235"/>
                </a:cubicBezTo>
                <a:cubicBezTo>
                  <a:pt x="201905" y="98491"/>
                  <a:pt x="216578" y="91204"/>
                  <a:pt x="224692" y="80932"/>
                </a:cubicBezTo>
                <a:cubicBezTo>
                  <a:pt x="225337" y="80286"/>
                  <a:pt x="225943" y="79640"/>
                  <a:pt x="226528" y="78974"/>
                </a:cubicBezTo>
                <a:cubicBezTo>
                  <a:pt x="229495" y="79660"/>
                  <a:pt x="232704" y="80043"/>
                  <a:pt x="236074" y="80043"/>
                </a:cubicBezTo>
                <a:cubicBezTo>
                  <a:pt x="250868" y="80043"/>
                  <a:pt x="262877" y="72697"/>
                  <a:pt x="262877" y="63656"/>
                </a:cubicBezTo>
                <a:cubicBezTo>
                  <a:pt x="262877" y="54614"/>
                  <a:pt x="250888" y="47267"/>
                  <a:pt x="236074" y="4726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Прямоугольник 4"/>
          <p:cNvSpPr>
            <a:spLocks noChangeArrowheads="1"/>
          </p:cNvSpPr>
          <p:nvPr/>
        </p:nvSpPr>
        <p:spPr bwMode="auto">
          <a:xfrm>
            <a:off x="247043" y="421057"/>
            <a:ext cx="850106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  <a:latin typeface="Segoe Print" panose="02000600000000000000" pitchFamily="2" charset="0"/>
              </a:rPr>
              <a:t>Настольно-печатные</a:t>
            </a:r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 </a:t>
            </a:r>
            <a:r>
              <a:rPr lang="ru-RU" altLang="ru-RU" sz="1600" dirty="0">
                <a:solidFill>
                  <a:schemeClr val="tx2"/>
                </a:solidFill>
                <a:latin typeface="Segoe Print" panose="02000600000000000000" pitchFamily="2" charset="0"/>
              </a:rPr>
              <a:t>– </a:t>
            </a:r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это игры </a:t>
            </a:r>
            <a:r>
              <a:rPr lang="ru-RU" altLang="ru-RU" sz="1600" b="1" dirty="0" smtClean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типа: лото</a:t>
            </a:r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, </a:t>
            </a:r>
            <a:r>
              <a:rPr lang="ru-RU" altLang="ru-RU" sz="1600" b="1" dirty="0" smtClean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домино</a:t>
            </a:r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, разрезные </a:t>
            </a:r>
            <a:endParaRPr lang="ru-RU" altLang="ru-RU" sz="1600" b="1" dirty="0" smtClean="0">
              <a:solidFill>
                <a:schemeClr val="tx2">
                  <a:lumMod val="75000"/>
                </a:schemeClr>
              </a:solidFill>
              <a:latin typeface="Segoe Print" panose="02000600000000000000" pitchFamily="2" charset="0"/>
            </a:endParaRPr>
          </a:p>
          <a:p>
            <a:pPr algn="ctr" eaLnBrk="1" hangingPunct="1"/>
            <a:r>
              <a:rPr lang="ru-RU" altLang="ru-RU" sz="1600" b="1" dirty="0" smtClean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и </a:t>
            </a:r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парные картинки. </a:t>
            </a:r>
            <a:endParaRPr lang="ru-RU" altLang="ru-RU" sz="1600" b="1" dirty="0" smtClean="0">
              <a:solidFill>
                <a:schemeClr val="tx2">
                  <a:lumMod val="75000"/>
                </a:schemeClr>
              </a:solidFill>
              <a:latin typeface="Segoe Print" panose="02000600000000000000" pitchFamily="2" charset="0"/>
            </a:endParaRPr>
          </a:p>
          <a:p>
            <a:pPr algn="ctr" eaLnBrk="1" hangingPunct="1"/>
            <a:endParaRPr lang="ru-RU" altLang="ru-RU" sz="1600" b="1" dirty="0" smtClean="0">
              <a:solidFill>
                <a:schemeClr val="tx2">
                  <a:lumMod val="75000"/>
                </a:schemeClr>
              </a:solidFill>
              <a:latin typeface="Segoe Print" panose="02000600000000000000" pitchFamily="2" charset="0"/>
            </a:endParaRPr>
          </a:p>
          <a:p>
            <a:pPr algn="ctr" eaLnBrk="1" hangingPunct="1"/>
            <a:r>
              <a:rPr lang="ru-RU" altLang="ru-RU" sz="1600" b="1" dirty="0" smtClean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В </a:t>
            </a:r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этих играх уточняются, систематизируются и классифицируются знания детей о растениях, животных, явлениях неживой природы.</a:t>
            </a:r>
            <a:r>
              <a:rPr lang="ru-RU" altLang="ru-RU" sz="16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altLang="ru-RU" sz="16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alt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974" y="2423229"/>
            <a:ext cx="2822521" cy="21168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400" y="2186362"/>
            <a:ext cx="1680730" cy="23537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60" y="2033645"/>
            <a:ext cx="2506476" cy="2506476"/>
          </a:xfrm>
          <a:prstGeom prst="rect">
            <a:avLst/>
          </a:prstGeom>
        </p:spPr>
      </p:pic>
      <p:grpSp>
        <p:nvGrpSpPr>
          <p:cNvPr id="21" name="Google Shape;2686;p47"/>
          <p:cNvGrpSpPr/>
          <p:nvPr/>
        </p:nvGrpSpPr>
        <p:grpSpPr>
          <a:xfrm>
            <a:off x="4444339" y="1828788"/>
            <a:ext cx="531929" cy="488082"/>
            <a:chOff x="2243432" y="3677829"/>
            <a:chExt cx="855733" cy="785194"/>
          </a:xfrm>
        </p:grpSpPr>
        <p:grpSp>
          <p:nvGrpSpPr>
            <p:cNvPr id="22" name="Google Shape;2687;p47"/>
            <p:cNvGrpSpPr/>
            <p:nvPr/>
          </p:nvGrpSpPr>
          <p:grpSpPr>
            <a:xfrm>
              <a:off x="2243432" y="3677829"/>
              <a:ext cx="205970" cy="785194"/>
              <a:chOff x="3308507" y="2756279"/>
              <a:chExt cx="205970" cy="785194"/>
            </a:xfrm>
          </p:grpSpPr>
          <p:sp>
            <p:nvSpPr>
              <p:cNvPr id="83" name="Google Shape;2688;p47"/>
              <p:cNvSpPr/>
              <p:nvPr/>
            </p:nvSpPr>
            <p:spPr>
              <a:xfrm>
                <a:off x="3308507" y="2756279"/>
                <a:ext cx="205970" cy="364263"/>
              </a:xfrm>
              <a:custGeom>
                <a:avLst/>
                <a:gdLst/>
                <a:ahLst/>
                <a:cxnLst/>
                <a:rect l="l" t="t" r="r" b="b"/>
                <a:pathLst>
                  <a:path w="79679" h="140914" extrusionOk="0">
                    <a:moveTo>
                      <a:pt x="40664" y="140915"/>
                    </a:moveTo>
                    <a:cubicBezTo>
                      <a:pt x="41875" y="137766"/>
                      <a:pt x="37798" y="126988"/>
                      <a:pt x="33136" y="122044"/>
                    </a:cubicBezTo>
                    <a:cubicBezTo>
                      <a:pt x="22419" y="110681"/>
                      <a:pt x="3388" y="103093"/>
                      <a:pt x="1309" y="96897"/>
                    </a:cubicBezTo>
                    <a:cubicBezTo>
                      <a:pt x="-6704" y="72738"/>
                      <a:pt x="24539" y="85857"/>
                      <a:pt x="28353" y="84424"/>
                    </a:cubicBezTo>
                    <a:cubicBezTo>
                      <a:pt x="43268" y="78854"/>
                      <a:pt x="3468" y="58187"/>
                      <a:pt x="15820" y="41698"/>
                    </a:cubicBezTo>
                    <a:cubicBezTo>
                      <a:pt x="22500" y="32757"/>
                      <a:pt x="32914" y="47631"/>
                      <a:pt x="39353" y="40951"/>
                    </a:cubicBezTo>
                    <a:cubicBezTo>
                      <a:pt x="40281" y="39982"/>
                      <a:pt x="31764" y="15339"/>
                      <a:pt x="40422" y="4057"/>
                    </a:cubicBezTo>
                    <a:cubicBezTo>
                      <a:pt x="41875" y="2180"/>
                      <a:pt x="55983" y="-7003"/>
                      <a:pt x="60221" y="10657"/>
                    </a:cubicBezTo>
                    <a:cubicBezTo>
                      <a:pt x="62784" y="21313"/>
                      <a:pt x="51442" y="49670"/>
                      <a:pt x="58425" y="43877"/>
                    </a:cubicBezTo>
                    <a:cubicBezTo>
                      <a:pt x="65529" y="37944"/>
                      <a:pt x="75661" y="37257"/>
                      <a:pt x="76973" y="39841"/>
                    </a:cubicBezTo>
                    <a:cubicBezTo>
                      <a:pt x="84259" y="54291"/>
                      <a:pt x="54207" y="61678"/>
                      <a:pt x="53036" y="76250"/>
                    </a:cubicBezTo>
                    <a:cubicBezTo>
                      <a:pt x="51603" y="94051"/>
                      <a:pt x="70757" y="67148"/>
                      <a:pt x="78708" y="82547"/>
                    </a:cubicBezTo>
                    <a:cubicBezTo>
                      <a:pt x="84864" y="94475"/>
                      <a:pt x="60100" y="109934"/>
                      <a:pt x="50957" y="119380"/>
                    </a:cubicBezTo>
                    <a:cubicBezTo>
                      <a:pt x="46316" y="124183"/>
                      <a:pt x="42743" y="134658"/>
                      <a:pt x="40685" y="14087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4" name="Google Shape;2689;p47"/>
              <p:cNvGrpSpPr/>
              <p:nvPr/>
            </p:nvGrpSpPr>
            <p:grpSpPr>
              <a:xfrm>
                <a:off x="3321289" y="3106184"/>
                <a:ext cx="162646" cy="435290"/>
                <a:chOff x="6127909" y="4201037"/>
                <a:chExt cx="62895" cy="168319"/>
              </a:xfrm>
            </p:grpSpPr>
            <p:sp>
              <p:nvSpPr>
                <p:cNvPr id="104" name="Google Shape;2690;p47"/>
                <p:cNvSpPr/>
                <p:nvPr/>
              </p:nvSpPr>
              <p:spPr>
                <a:xfrm>
                  <a:off x="6127909" y="4201037"/>
                  <a:ext cx="62895" cy="168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95" h="168319" extrusionOk="0">
                      <a:moveTo>
                        <a:pt x="34007" y="63"/>
                      </a:moveTo>
                      <a:cubicBezTo>
                        <a:pt x="11907" y="-946"/>
                        <a:pt x="-3755" y="9912"/>
                        <a:pt x="786" y="47976"/>
                      </a:cubicBezTo>
                      <a:cubicBezTo>
                        <a:pt x="5852" y="90682"/>
                        <a:pt x="14510" y="154802"/>
                        <a:pt x="24360" y="166649"/>
                      </a:cubicBezTo>
                      <a:cubicBezTo>
                        <a:pt x="37882" y="182916"/>
                        <a:pt x="59921" y="75646"/>
                        <a:pt x="62181" y="47976"/>
                      </a:cubicBezTo>
                      <a:cubicBezTo>
                        <a:pt x="65068" y="13121"/>
                        <a:pt x="59881" y="1254"/>
                        <a:pt x="34007" y="6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05" name="Google Shape;2691;p47"/>
                <p:cNvGrpSpPr/>
                <p:nvPr/>
              </p:nvGrpSpPr>
              <p:grpSpPr>
                <a:xfrm>
                  <a:off x="6145850" y="4215066"/>
                  <a:ext cx="28881" cy="52130"/>
                  <a:chOff x="6145850" y="4215066"/>
                  <a:chExt cx="28881" cy="52130"/>
                </a:xfrm>
              </p:grpSpPr>
              <p:sp>
                <p:nvSpPr>
                  <p:cNvPr id="106" name="Google Shape;2692;p47"/>
                  <p:cNvSpPr/>
                  <p:nvPr/>
                </p:nvSpPr>
                <p:spPr>
                  <a:xfrm>
                    <a:off x="6145850" y="4215066"/>
                    <a:ext cx="19758" cy="10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758" h="1029" extrusionOk="0">
                        <a:moveTo>
                          <a:pt x="222" y="464"/>
                        </a:moveTo>
                        <a:lnTo>
                          <a:pt x="19577" y="1029"/>
                        </a:lnTo>
                        <a:cubicBezTo>
                          <a:pt x="19678" y="1029"/>
                          <a:pt x="19759" y="969"/>
                          <a:pt x="19759" y="868"/>
                        </a:cubicBezTo>
                        <a:cubicBezTo>
                          <a:pt x="19759" y="767"/>
                          <a:pt x="19678" y="686"/>
                          <a:pt x="19577" y="686"/>
                        </a:cubicBezTo>
                        <a:lnTo>
                          <a:pt x="242" y="0"/>
                        </a:lnTo>
                        <a:cubicBezTo>
                          <a:pt x="101" y="0"/>
                          <a:pt x="0" y="101"/>
                          <a:pt x="0" y="222"/>
                        </a:cubicBezTo>
                        <a:cubicBezTo>
                          <a:pt x="0" y="363"/>
                          <a:pt x="101" y="464"/>
                          <a:pt x="222" y="48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7" name="Google Shape;2693;p47"/>
                  <p:cNvSpPr/>
                  <p:nvPr/>
                </p:nvSpPr>
                <p:spPr>
                  <a:xfrm>
                    <a:off x="6159776" y="4221928"/>
                    <a:ext cx="8094" cy="6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94" h="666" extrusionOk="0">
                        <a:moveTo>
                          <a:pt x="162" y="666"/>
                        </a:moveTo>
                        <a:lnTo>
                          <a:pt x="7952" y="303"/>
                        </a:lnTo>
                        <a:cubicBezTo>
                          <a:pt x="7952" y="303"/>
                          <a:pt x="8113" y="242"/>
                          <a:pt x="8093" y="141"/>
                        </a:cubicBezTo>
                        <a:cubicBezTo>
                          <a:pt x="8093" y="61"/>
                          <a:pt x="8033" y="0"/>
                          <a:pt x="7952" y="0"/>
                        </a:cubicBezTo>
                        <a:lnTo>
                          <a:pt x="162" y="343"/>
                        </a:lnTo>
                        <a:cubicBezTo>
                          <a:pt x="162" y="343"/>
                          <a:pt x="0" y="424"/>
                          <a:pt x="0" y="505"/>
                        </a:cubicBezTo>
                        <a:cubicBezTo>
                          <a:pt x="0" y="565"/>
                          <a:pt x="81" y="646"/>
                          <a:pt x="162" y="64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8" name="Google Shape;2694;p47"/>
                  <p:cNvSpPr/>
                  <p:nvPr/>
                </p:nvSpPr>
                <p:spPr>
                  <a:xfrm>
                    <a:off x="6167284" y="4266208"/>
                    <a:ext cx="7447" cy="9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7" h="988" extrusionOk="0">
                        <a:moveTo>
                          <a:pt x="162" y="989"/>
                        </a:moveTo>
                        <a:cubicBezTo>
                          <a:pt x="2018" y="928"/>
                          <a:pt x="2906" y="928"/>
                          <a:pt x="3734" y="848"/>
                        </a:cubicBezTo>
                        <a:cubicBezTo>
                          <a:pt x="4622" y="787"/>
                          <a:pt x="5470" y="645"/>
                          <a:pt x="7286" y="343"/>
                        </a:cubicBezTo>
                        <a:cubicBezTo>
                          <a:pt x="7387" y="343"/>
                          <a:pt x="7447" y="262"/>
                          <a:pt x="7447" y="161"/>
                        </a:cubicBezTo>
                        <a:cubicBezTo>
                          <a:pt x="7447" y="61"/>
                          <a:pt x="7346" y="0"/>
                          <a:pt x="7246" y="0"/>
                        </a:cubicBezTo>
                        <a:lnTo>
                          <a:pt x="141" y="706"/>
                        </a:lnTo>
                        <a:cubicBezTo>
                          <a:pt x="141" y="706"/>
                          <a:pt x="0" y="767"/>
                          <a:pt x="0" y="848"/>
                        </a:cubicBezTo>
                        <a:cubicBezTo>
                          <a:pt x="0" y="928"/>
                          <a:pt x="61" y="989"/>
                          <a:pt x="162" y="98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9" name="Google Shape;2695;p47"/>
                  <p:cNvSpPr/>
                  <p:nvPr/>
                </p:nvSpPr>
                <p:spPr>
                  <a:xfrm>
                    <a:off x="6151360" y="4254139"/>
                    <a:ext cx="11039" cy="4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039" h="464" extrusionOk="0">
                        <a:moveTo>
                          <a:pt x="222" y="464"/>
                        </a:moveTo>
                        <a:lnTo>
                          <a:pt x="10919" y="464"/>
                        </a:lnTo>
                        <a:cubicBezTo>
                          <a:pt x="10919" y="464"/>
                          <a:pt x="11040" y="404"/>
                          <a:pt x="11040" y="323"/>
                        </a:cubicBezTo>
                        <a:cubicBezTo>
                          <a:pt x="11040" y="242"/>
                          <a:pt x="10979" y="202"/>
                          <a:pt x="10919" y="202"/>
                        </a:cubicBezTo>
                        <a:lnTo>
                          <a:pt x="242" y="0"/>
                        </a:lnTo>
                        <a:cubicBezTo>
                          <a:pt x="101" y="0"/>
                          <a:pt x="0" y="101"/>
                          <a:pt x="0" y="222"/>
                        </a:cubicBezTo>
                        <a:cubicBezTo>
                          <a:pt x="0" y="363"/>
                          <a:pt x="81" y="464"/>
                          <a:pt x="222" y="46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85" name="Google Shape;2696;p47"/>
              <p:cNvGrpSpPr/>
              <p:nvPr/>
            </p:nvGrpSpPr>
            <p:grpSpPr>
              <a:xfrm>
                <a:off x="3360250" y="2773931"/>
                <a:ext cx="123623" cy="364256"/>
                <a:chOff x="6114987" y="4064222"/>
                <a:chExt cx="97695" cy="146141"/>
              </a:xfrm>
            </p:grpSpPr>
            <p:sp>
              <p:nvSpPr>
                <p:cNvPr id="86" name="Google Shape;2697;p47"/>
                <p:cNvSpPr/>
                <p:nvPr/>
              </p:nvSpPr>
              <p:spPr>
                <a:xfrm>
                  <a:off x="6163530" y="4064222"/>
                  <a:ext cx="6902" cy="1461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" h="146141" extrusionOk="0">
                      <a:moveTo>
                        <a:pt x="6600" y="161"/>
                      </a:moveTo>
                      <a:cubicBezTo>
                        <a:pt x="6277" y="5005"/>
                        <a:pt x="5409" y="17316"/>
                        <a:pt x="4541" y="32151"/>
                      </a:cubicBezTo>
                      <a:cubicBezTo>
                        <a:pt x="3027" y="58489"/>
                        <a:pt x="1433" y="92718"/>
                        <a:pt x="807" y="106866"/>
                      </a:cubicBezTo>
                      <a:lnTo>
                        <a:pt x="0" y="145859"/>
                      </a:lnTo>
                      <a:cubicBezTo>
                        <a:pt x="0" y="146020"/>
                        <a:pt x="101" y="146141"/>
                        <a:pt x="262" y="146141"/>
                      </a:cubicBezTo>
                      <a:cubicBezTo>
                        <a:pt x="424" y="146141"/>
                        <a:pt x="545" y="146020"/>
                        <a:pt x="545" y="145859"/>
                      </a:cubicBezTo>
                      <a:lnTo>
                        <a:pt x="1837" y="106906"/>
                      </a:lnTo>
                      <a:cubicBezTo>
                        <a:pt x="2462" y="92759"/>
                        <a:pt x="4299" y="58549"/>
                        <a:pt x="5530" y="32191"/>
                      </a:cubicBezTo>
                      <a:cubicBezTo>
                        <a:pt x="6216" y="17357"/>
                        <a:pt x="6660" y="5005"/>
                        <a:pt x="6902" y="161"/>
                      </a:cubicBezTo>
                      <a:cubicBezTo>
                        <a:pt x="6902" y="81"/>
                        <a:pt x="6842" y="0"/>
                        <a:pt x="6741" y="0"/>
                      </a:cubicBezTo>
                      <a:cubicBezTo>
                        <a:pt x="6640" y="0"/>
                        <a:pt x="6580" y="61"/>
                        <a:pt x="6580" y="14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" name="Google Shape;2698;p47"/>
                <p:cNvSpPr/>
                <p:nvPr/>
              </p:nvSpPr>
              <p:spPr>
                <a:xfrm>
                  <a:off x="6164600" y="4145290"/>
                  <a:ext cx="48082" cy="4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82" h="46041" extrusionOk="0">
                      <a:moveTo>
                        <a:pt x="303" y="45920"/>
                      </a:moveTo>
                      <a:cubicBezTo>
                        <a:pt x="1090" y="37888"/>
                        <a:pt x="6458" y="29734"/>
                        <a:pt x="13623" y="22489"/>
                      </a:cubicBezTo>
                      <a:cubicBezTo>
                        <a:pt x="23916" y="12074"/>
                        <a:pt x="37984" y="3497"/>
                        <a:pt x="48014" y="227"/>
                      </a:cubicBezTo>
                      <a:cubicBezTo>
                        <a:pt x="48075" y="227"/>
                        <a:pt x="48095" y="147"/>
                        <a:pt x="48075" y="86"/>
                      </a:cubicBezTo>
                      <a:cubicBezTo>
                        <a:pt x="48075" y="25"/>
                        <a:pt x="47994" y="-15"/>
                        <a:pt x="47913" y="5"/>
                      </a:cubicBezTo>
                      <a:cubicBezTo>
                        <a:pt x="37822" y="3214"/>
                        <a:pt x="23553" y="11651"/>
                        <a:pt x="13240" y="22126"/>
                      </a:cubicBezTo>
                      <a:cubicBezTo>
                        <a:pt x="6014" y="29452"/>
                        <a:pt x="727" y="37787"/>
                        <a:pt x="0" y="45900"/>
                      </a:cubicBezTo>
                      <a:cubicBezTo>
                        <a:pt x="0" y="45981"/>
                        <a:pt x="61" y="46042"/>
                        <a:pt x="121" y="46042"/>
                      </a:cubicBezTo>
                      <a:cubicBezTo>
                        <a:pt x="202" y="46042"/>
                        <a:pt x="262" y="46001"/>
                        <a:pt x="283" y="4592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2699;p47"/>
                <p:cNvSpPr/>
                <p:nvPr/>
              </p:nvSpPr>
              <p:spPr>
                <a:xfrm>
                  <a:off x="6165145" y="4146303"/>
                  <a:ext cx="20540" cy="233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40" h="23339" extrusionOk="0">
                      <a:moveTo>
                        <a:pt x="262" y="23271"/>
                      </a:moveTo>
                      <a:cubicBezTo>
                        <a:pt x="1937" y="19376"/>
                        <a:pt x="4238" y="15986"/>
                        <a:pt x="6842" y="12898"/>
                      </a:cubicBezTo>
                      <a:cubicBezTo>
                        <a:pt x="10818" y="8236"/>
                        <a:pt x="15581" y="4239"/>
                        <a:pt x="20465" y="365"/>
                      </a:cubicBezTo>
                      <a:cubicBezTo>
                        <a:pt x="20546" y="304"/>
                        <a:pt x="20566" y="183"/>
                        <a:pt x="20505" y="82"/>
                      </a:cubicBezTo>
                      <a:cubicBezTo>
                        <a:pt x="20445" y="-19"/>
                        <a:pt x="20324" y="-19"/>
                        <a:pt x="20223" y="41"/>
                      </a:cubicBezTo>
                      <a:cubicBezTo>
                        <a:pt x="15278" y="3917"/>
                        <a:pt x="10414" y="7852"/>
                        <a:pt x="6458" y="12554"/>
                      </a:cubicBezTo>
                      <a:cubicBezTo>
                        <a:pt x="3835" y="15683"/>
                        <a:pt x="1615" y="19174"/>
                        <a:pt x="0" y="23150"/>
                      </a:cubicBezTo>
                      <a:cubicBezTo>
                        <a:pt x="0" y="23211"/>
                        <a:pt x="0" y="23292"/>
                        <a:pt x="81" y="23332"/>
                      </a:cubicBezTo>
                      <a:cubicBezTo>
                        <a:pt x="141" y="23352"/>
                        <a:pt x="222" y="23332"/>
                        <a:pt x="242" y="2325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2700;p47"/>
                <p:cNvSpPr/>
                <p:nvPr/>
              </p:nvSpPr>
              <p:spPr>
                <a:xfrm>
                  <a:off x="6165553" y="4114400"/>
                  <a:ext cx="41054" cy="3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54" h="39500" extrusionOk="0">
                      <a:moveTo>
                        <a:pt x="238" y="39432"/>
                      </a:moveTo>
                      <a:cubicBezTo>
                        <a:pt x="2438" y="32066"/>
                        <a:pt x="6959" y="25709"/>
                        <a:pt x="12589" y="20159"/>
                      </a:cubicBezTo>
                      <a:cubicBezTo>
                        <a:pt x="20945" y="11944"/>
                        <a:pt x="31682" y="5526"/>
                        <a:pt x="40986" y="279"/>
                      </a:cubicBezTo>
                      <a:cubicBezTo>
                        <a:pt x="41047" y="238"/>
                        <a:pt x="41067" y="158"/>
                        <a:pt x="41047" y="77"/>
                      </a:cubicBezTo>
                      <a:cubicBezTo>
                        <a:pt x="41007" y="16"/>
                        <a:pt x="40926" y="-24"/>
                        <a:pt x="40865" y="16"/>
                      </a:cubicBezTo>
                      <a:cubicBezTo>
                        <a:pt x="31561" y="5284"/>
                        <a:pt x="20763" y="11722"/>
                        <a:pt x="12428" y="19957"/>
                      </a:cubicBezTo>
                      <a:cubicBezTo>
                        <a:pt x="6777" y="25527"/>
                        <a:pt x="2216" y="31925"/>
                        <a:pt x="16" y="39332"/>
                      </a:cubicBezTo>
                      <a:cubicBezTo>
                        <a:pt x="-25" y="39393"/>
                        <a:pt x="16" y="39473"/>
                        <a:pt x="97" y="39493"/>
                      </a:cubicBezTo>
                      <a:cubicBezTo>
                        <a:pt x="157" y="39513"/>
                        <a:pt x="238" y="39493"/>
                        <a:pt x="258" y="3941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2701;p47"/>
                <p:cNvSpPr/>
                <p:nvPr/>
              </p:nvSpPr>
              <p:spPr>
                <a:xfrm>
                  <a:off x="6166436" y="4100018"/>
                  <a:ext cx="40402" cy="40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02" h="40519" extrusionOk="0">
                      <a:moveTo>
                        <a:pt x="323" y="40393"/>
                      </a:moveTo>
                      <a:cubicBezTo>
                        <a:pt x="1251" y="37427"/>
                        <a:pt x="2543" y="34621"/>
                        <a:pt x="4057" y="31937"/>
                      </a:cubicBezTo>
                      <a:cubicBezTo>
                        <a:pt x="6317" y="27941"/>
                        <a:pt x="9102" y="24247"/>
                        <a:pt x="12291" y="20837"/>
                      </a:cubicBezTo>
                      <a:cubicBezTo>
                        <a:pt x="20283" y="12320"/>
                        <a:pt x="30637" y="5558"/>
                        <a:pt x="40284" y="412"/>
                      </a:cubicBezTo>
                      <a:cubicBezTo>
                        <a:pt x="40385" y="351"/>
                        <a:pt x="40445" y="230"/>
                        <a:pt x="40365" y="109"/>
                      </a:cubicBezTo>
                      <a:cubicBezTo>
                        <a:pt x="40304" y="8"/>
                        <a:pt x="40183" y="-32"/>
                        <a:pt x="40082" y="28"/>
                      </a:cubicBezTo>
                      <a:cubicBezTo>
                        <a:pt x="30334" y="5094"/>
                        <a:pt x="19758" y="11714"/>
                        <a:pt x="11685" y="20272"/>
                      </a:cubicBezTo>
                      <a:cubicBezTo>
                        <a:pt x="8436" y="23723"/>
                        <a:pt x="5591" y="27497"/>
                        <a:pt x="3411" y="31594"/>
                      </a:cubicBezTo>
                      <a:cubicBezTo>
                        <a:pt x="1958" y="34339"/>
                        <a:pt x="828" y="37265"/>
                        <a:pt x="0" y="40313"/>
                      </a:cubicBezTo>
                      <a:cubicBezTo>
                        <a:pt x="0" y="40393"/>
                        <a:pt x="40" y="40474"/>
                        <a:pt x="121" y="40515"/>
                      </a:cubicBezTo>
                      <a:cubicBezTo>
                        <a:pt x="182" y="40535"/>
                        <a:pt x="283" y="40494"/>
                        <a:pt x="303" y="4041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" name="Google Shape;2702;p47"/>
                <p:cNvSpPr/>
                <p:nvPr/>
              </p:nvSpPr>
              <p:spPr>
                <a:xfrm>
                  <a:off x="6166803" y="4091877"/>
                  <a:ext cx="28246" cy="297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46" h="29739" extrusionOk="0">
                      <a:moveTo>
                        <a:pt x="258" y="29703"/>
                      </a:moveTo>
                      <a:cubicBezTo>
                        <a:pt x="1651" y="27302"/>
                        <a:pt x="3165" y="25082"/>
                        <a:pt x="4759" y="22902"/>
                      </a:cubicBezTo>
                      <a:cubicBezTo>
                        <a:pt x="7181" y="19592"/>
                        <a:pt x="9805" y="16484"/>
                        <a:pt x="12651" y="13598"/>
                      </a:cubicBezTo>
                      <a:cubicBezTo>
                        <a:pt x="17373" y="8794"/>
                        <a:pt x="22621" y="4475"/>
                        <a:pt x="28171" y="358"/>
                      </a:cubicBezTo>
                      <a:cubicBezTo>
                        <a:pt x="28252" y="298"/>
                        <a:pt x="28272" y="177"/>
                        <a:pt x="28211" y="76"/>
                      </a:cubicBezTo>
                      <a:cubicBezTo>
                        <a:pt x="28151" y="-5"/>
                        <a:pt x="28030" y="-25"/>
                        <a:pt x="27929" y="35"/>
                      </a:cubicBezTo>
                      <a:cubicBezTo>
                        <a:pt x="21188" y="4919"/>
                        <a:pt x="14810" y="10066"/>
                        <a:pt x="9381" y="16101"/>
                      </a:cubicBezTo>
                      <a:cubicBezTo>
                        <a:pt x="7201" y="18522"/>
                        <a:pt x="5122" y="21086"/>
                        <a:pt x="3286" y="23851"/>
                      </a:cubicBezTo>
                      <a:cubicBezTo>
                        <a:pt x="2115" y="25667"/>
                        <a:pt x="1025" y="27564"/>
                        <a:pt x="16" y="29542"/>
                      </a:cubicBezTo>
                      <a:cubicBezTo>
                        <a:pt x="-24" y="29602"/>
                        <a:pt x="16" y="29683"/>
                        <a:pt x="77" y="29724"/>
                      </a:cubicBezTo>
                      <a:cubicBezTo>
                        <a:pt x="137" y="29764"/>
                        <a:pt x="218" y="29724"/>
                        <a:pt x="238" y="2966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2703;p47"/>
                <p:cNvSpPr/>
                <p:nvPr/>
              </p:nvSpPr>
              <p:spPr>
                <a:xfrm>
                  <a:off x="6168031" y="4077709"/>
                  <a:ext cx="24234" cy="26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34" h="26057" extrusionOk="0">
                      <a:moveTo>
                        <a:pt x="283" y="25950"/>
                      </a:moveTo>
                      <a:cubicBezTo>
                        <a:pt x="848" y="24658"/>
                        <a:pt x="1534" y="23407"/>
                        <a:pt x="2240" y="22196"/>
                      </a:cubicBezTo>
                      <a:cubicBezTo>
                        <a:pt x="3875" y="19390"/>
                        <a:pt x="5873" y="16746"/>
                        <a:pt x="8113" y="14284"/>
                      </a:cubicBezTo>
                      <a:cubicBezTo>
                        <a:pt x="12977" y="9016"/>
                        <a:pt x="18911" y="4475"/>
                        <a:pt x="24159" y="338"/>
                      </a:cubicBezTo>
                      <a:cubicBezTo>
                        <a:pt x="24239" y="277"/>
                        <a:pt x="24259" y="156"/>
                        <a:pt x="24199" y="75"/>
                      </a:cubicBezTo>
                      <a:cubicBezTo>
                        <a:pt x="24138" y="-5"/>
                        <a:pt x="24037" y="-25"/>
                        <a:pt x="23937" y="35"/>
                      </a:cubicBezTo>
                      <a:cubicBezTo>
                        <a:pt x="18608" y="4132"/>
                        <a:pt x="12554" y="8572"/>
                        <a:pt x="7649" y="13860"/>
                      </a:cubicBezTo>
                      <a:cubicBezTo>
                        <a:pt x="5348" y="16343"/>
                        <a:pt x="3250" y="18986"/>
                        <a:pt x="1696" y="21913"/>
                      </a:cubicBezTo>
                      <a:cubicBezTo>
                        <a:pt x="1009" y="23185"/>
                        <a:pt x="485" y="24516"/>
                        <a:pt x="0" y="25869"/>
                      </a:cubicBezTo>
                      <a:cubicBezTo>
                        <a:pt x="0" y="25929"/>
                        <a:pt x="0" y="26010"/>
                        <a:pt x="81" y="26050"/>
                      </a:cubicBezTo>
                      <a:cubicBezTo>
                        <a:pt x="141" y="26070"/>
                        <a:pt x="222" y="26050"/>
                        <a:pt x="242" y="2597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2704;p47"/>
                <p:cNvSpPr/>
                <p:nvPr/>
              </p:nvSpPr>
              <p:spPr>
                <a:xfrm>
                  <a:off x="6168640" y="4070497"/>
                  <a:ext cx="20064" cy="19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64" h="19312" extrusionOk="0">
                      <a:moveTo>
                        <a:pt x="238" y="19215"/>
                      </a:moveTo>
                      <a:cubicBezTo>
                        <a:pt x="521" y="18832"/>
                        <a:pt x="844" y="18509"/>
                        <a:pt x="1086" y="18125"/>
                      </a:cubicBezTo>
                      <a:cubicBezTo>
                        <a:pt x="3548" y="14634"/>
                        <a:pt x="5950" y="11405"/>
                        <a:pt x="8917" y="8660"/>
                      </a:cubicBezTo>
                      <a:cubicBezTo>
                        <a:pt x="12207" y="5633"/>
                        <a:pt x="15920" y="2989"/>
                        <a:pt x="19936" y="486"/>
                      </a:cubicBezTo>
                      <a:cubicBezTo>
                        <a:pt x="20078" y="405"/>
                        <a:pt x="20098" y="244"/>
                        <a:pt x="20017" y="123"/>
                      </a:cubicBezTo>
                      <a:cubicBezTo>
                        <a:pt x="19957" y="2"/>
                        <a:pt x="19775" y="-39"/>
                        <a:pt x="19654" y="42"/>
                      </a:cubicBezTo>
                      <a:cubicBezTo>
                        <a:pt x="14729" y="3029"/>
                        <a:pt x="10269" y="6218"/>
                        <a:pt x="6454" y="10113"/>
                      </a:cubicBezTo>
                      <a:cubicBezTo>
                        <a:pt x="4416" y="12212"/>
                        <a:pt x="2478" y="14432"/>
                        <a:pt x="965" y="17096"/>
                      </a:cubicBezTo>
                      <a:cubicBezTo>
                        <a:pt x="581" y="17742"/>
                        <a:pt x="319" y="18428"/>
                        <a:pt x="16" y="19114"/>
                      </a:cubicBezTo>
                      <a:cubicBezTo>
                        <a:pt x="-24" y="19175"/>
                        <a:pt x="16" y="19256"/>
                        <a:pt x="77" y="19296"/>
                      </a:cubicBezTo>
                      <a:cubicBezTo>
                        <a:pt x="137" y="19337"/>
                        <a:pt x="218" y="19296"/>
                        <a:pt x="238" y="1923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2705;p47"/>
                <p:cNvSpPr/>
                <p:nvPr/>
              </p:nvSpPr>
              <p:spPr>
                <a:xfrm>
                  <a:off x="6154670" y="4065186"/>
                  <a:ext cx="15306" cy="13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06" h="13413" extrusionOk="0">
                      <a:moveTo>
                        <a:pt x="15278" y="13043"/>
                      </a:moveTo>
                      <a:cubicBezTo>
                        <a:pt x="13522" y="9935"/>
                        <a:pt x="11464" y="7210"/>
                        <a:pt x="9022" y="4990"/>
                      </a:cubicBezTo>
                      <a:cubicBezTo>
                        <a:pt x="6539" y="2750"/>
                        <a:pt x="3673" y="1014"/>
                        <a:pt x="162" y="5"/>
                      </a:cubicBezTo>
                      <a:cubicBezTo>
                        <a:pt x="81" y="-15"/>
                        <a:pt x="0" y="25"/>
                        <a:pt x="0" y="106"/>
                      </a:cubicBezTo>
                      <a:cubicBezTo>
                        <a:pt x="0" y="187"/>
                        <a:pt x="0" y="247"/>
                        <a:pt x="81" y="268"/>
                      </a:cubicBezTo>
                      <a:cubicBezTo>
                        <a:pt x="3552" y="1256"/>
                        <a:pt x="6418" y="2932"/>
                        <a:pt x="8840" y="5172"/>
                      </a:cubicBezTo>
                      <a:cubicBezTo>
                        <a:pt x="11242" y="7392"/>
                        <a:pt x="13179" y="10177"/>
                        <a:pt x="14855" y="13285"/>
                      </a:cubicBezTo>
                      <a:cubicBezTo>
                        <a:pt x="14915" y="13406"/>
                        <a:pt x="15056" y="13447"/>
                        <a:pt x="15177" y="13386"/>
                      </a:cubicBezTo>
                      <a:cubicBezTo>
                        <a:pt x="15298" y="13326"/>
                        <a:pt x="15339" y="13164"/>
                        <a:pt x="15278" y="1306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" name="Google Shape;2706;p47"/>
                <p:cNvSpPr/>
                <p:nvPr/>
              </p:nvSpPr>
              <p:spPr>
                <a:xfrm>
                  <a:off x="6154545" y="4076812"/>
                  <a:ext cx="14721" cy="18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1" h="18624" extrusionOk="0">
                      <a:moveTo>
                        <a:pt x="14657" y="18350"/>
                      </a:moveTo>
                      <a:cubicBezTo>
                        <a:pt x="14414" y="17583"/>
                        <a:pt x="14172" y="16856"/>
                        <a:pt x="13890" y="16130"/>
                      </a:cubicBezTo>
                      <a:cubicBezTo>
                        <a:pt x="12638" y="13183"/>
                        <a:pt x="10923" y="10559"/>
                        <a:pt x="8945" y="8138"/>
                      </a:cubicBezTo>
                      <a:cubicBezTo>
                        <a:pt x="6483" y="5130"/>
                        <a:pt x="3576" y="2486"/>
                        <a:pt x="468" y="65"/>
                      </a:cubicBezTo>
                      <a:cubicBezTo>
                        <a:pt x="327" y="-36"/>
                        <a:pt x="145" y="-16"/>
                        <a:pt x="65" y="105"/>
                      </a:cubicBezTo>
                      <a:cubicBezTo>
                        <a:pt x="-36" y="226"/>
                        <a:pt x="-16" y="408"/>
                        <a:pt x="105" y="509"/>
                      </a:cubicBezTo>
                      <a:cubicBezTo>
                        <a:pt x="3152" y="2971"/>
                        <a:pt x="5917" y="5655"/>
                        <a:pt x="8339" y="8642"/>
                      </a:cubicBezTo>
                      <a:cubicBezTo>
                        <a:pt x="10257" y="11004"/>
                        <a:pt x="11871" y="13607"/>
                        <a:pt x="13284" y="16412"/>
                      </a:cubicBezTo>
                      <a:cubicBezTo>
                        <a:pt x="13627" y="17099"/>
                        <a:pt x="14011" y="17785"/>
                        <a:pt x="14334" y="18491"/>
                      </a:cubicBezTo>
                      <a:cubicBezTo>
                        <a:pt x="14374" y="18592"/>
                        <a:pt x="14495" y="18653"/>
                        <a:pt x="14596" y="18612"/>
                      </a:cubicBezTo>
                      <a:cubicBezTo>
                        <a:pt x="14697" y="18572"/>
                        <a:pt x="14757" y="18451"/>
                        <a:pt x="14697" y="1835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" name="Google Shape;2707;p47"/>
                <p:cNvSpPr/>
                <p:nvPr/>
              </p:nvSpPr>
              <p:spPr>
                <a:xfrm>
                  <a:off x="6152341" y="4092986"/>
                  <a:ext cx="15475" cy="16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5" h="16426" extrusionOk="0">
                      <a:moveTo>
                        <a:pt x="15468" y="16244"/>
                      </a:moveTo>
                      <a:cubicBezTo>
                        <a:pt x="13611" y="12893"/>
                        <a:pt x="11472" y="9906"/>
                        <a:pt x="8929" y="7242"/>
                      </a:cubicBezTo>
                      <a:cubicBezTo>
                        <a:pt x="6406" y="4578"/>
                        <a:pt x="3540" y="2257"/>
                        <a:pt x="452" y="57"/>
                      </a:cubicBezTo>
                      <a:cubicBezTo>
                        <a:pt x="311" y="-44"/>
                        <a:pt x="149" y="-3"/>
                        <a:pt x="48" y="118"/>
                      </a:cubicBezTo>
                      <a:cubicBezTo>
                        <a:pt x="-32" y="239"/>
                        <a:pt x="-12" y="420"/>
                        <a:pt x="109" y="521"/>
                      </a:cubicBezTo>
                      <a:cubicBezTo>
                        <a:pt x="3156" y="2741"/>
                        <a:pt x="5901" y="5123"/>
                        <a:pt x="8444" y="7726"/>
                      </a:cubicBezTo>
                      <a:cubicBezTo>
                        <a:pt x="10967" y="10330"/>
                        <a:pt x="13288" y="13135"/>
                        <a:pt x="15226" y="16365"/>
                      </a:cubicBezTo>
                      <a:cubicBezTo>
                        <a:pt x="15286" y="16425"/>
                        <a:pt x="15347" y="16445"/>
                        <a:pt x="15407" y="16405"/>
                      </a:cubicBezTo>
                      <a:cubicBezTo>
                        <a:pt x="15468" y="16365"/>
                        <a:pt x="15488" y="16284"/>
                        <a:pt x="15468" y="1622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" name="Google Shape;2708;p47"/>
                <p:cNvSpPr/>
                <p:nvPr/>
              </p:nvSpPr>
              <p:spPr>
                <a:xfrm>
                  <a:off x="6137877" y="4098834"/>
                  <a:ext cx="29320" cy="25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0" h="25436" extrusionOk="0">
                      <a:moveTo>
                        <a:pt x="29286" y="25027"/>
                      </a:moveTo>
                      <a:cubicBezTo>
                        <a:pt x="28902" y="24502"/>
                        <a:pt x="28539" y="23978"/>
                        <a:pt x="28135" y="23493"/>
                      </a:cubicBezTo>
                      <a:cubicBezTo>
                        <a:pt x="24381" y="18811"/>
                        <a:pt x="20365" y="14794"/>
                        <a:pt x="16127" y="11081"/>
                      </a:cubicBezTo>
                      <a:cubicBezTo>
                        <a:pt x="11444" y="6964"/>
                        <a:pt x="6318" y="3371"/>
                        <a:pt x="425" y="41"/>
                      </a:cubicBezTo>
                      <a:cubicBezTo>
                        <a:pt x="283" y="-40"/>
                        <a:pt x="122" y="1"/>
                        <a:pt x="41" y="142"/>
                      </a:cubicBezTo>
                      <a:cubicBezTo>
                        <a:pt x="-40" y="283"/>
                        <a:pt x="1" y="445"/>
                        <a:pt x="142" y="526"/>
                      </a:cubicBezTo>
                      <a:cubicBezTo>
                        <a:pt x="5914" y="3916"/>
                        <a:pt x="10859" y="7670"/>
                        <a:pt x="15501" y="11767"/>
                      </a:cubicBezTo>
                      <a:cubicBezTo>
                        <a:pt x="19699" y="15481"/>
                        <a:pt x="23513" y="19598"/>
                        <a:pt x="27570" y="23978"/>
                      </a:cubicBezTo>
                      <a:cubicBezTo>
                        <a:pt x="27994" y="24442"/>
                        <a:pt x="28458" y="24886"/>
                        <a:pt x="28902" y="25350"/>
                      </a:cubicBezTo>
                      <a:cubicBezTo>
                        <a:pt x="28983" y="25451"/>
                        <a:pt x="29144" y="25471"/>
                        <a:pt x="29245" y="25370"/>
                      </a:cubicBezTo>
                      <a:cubicBezTo>
                        <a:pt x="29346" y="25289"/>
                        <a:pt x="29346" y="25128"/>
                        <a:pt x="29245" y="250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" name="Google Shape;2709;p47"/>
                <p:cNvSpPr/>
                <p:nvPr/>
              </p:nvSpPr>
              <p:spPr>
                <a:xfrm>
                  <a:off x="6129225" y="4108296"/>
                  <a:ext cx="37118" cy="2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18" h="27057" extrusionOk="0">
                      <a:moveTo>
                        <a:pt x="37090" y="26787"/>
                      </a:moveTo>
                      <a:cubicBezTo>
                        <a:pt x="35799" y="24103"/>
                        <a:pt x="34043" y="21479"/>
                        <a:pt x="31883" y="19037"/>
                      </a:cubicBezTo>
                      <a:cubicBezTo>
                        <a:pt x="29865" y="16777"/>
                        <a:pt x="27504" y="14698"/>
                        <a:pt x="24981" y="12740"/>
                      </a:cubicBezTo>
                      <a:cubicBezTo>
                        <a:pt x="17312" y="6827"/>
                        <a:pt x="7907" y="2346"/>
                        <a:pt x="257" y="5"/>
                      </a:cubicBezTo>
                      <a:cubicBezTo>
                        <a:pt x="157" y="-15"/>
                        <a:pt x="56" y="25"/>
                        <a:pt x="15" y="126"/>
                      </a:cubicBezTo>
                      <a:cubicBezTo>
                        <a:pt x="-25" y="227"/>
                        <a:pt x="15" y="328"/>
                        <a:pt x="136" y="348"/>
                      </a:cubicBezTo>
                      <a:cubicBezTo>
                        <a:pt x="6494" y="2407"/>
                        <a:pt x="14022" y="6020"/>
                        <a:pt x="20743" y="10661"/>
                      </a:cubicBezTo>
                      <a:cubicBezTo>
                        <a:pt x="23972" y="12881"/>
                        <a:pt x="26979" y="15364"/>
                        <a:pt x="29643" y="17967"/>
                      </a:cubicBezTo>
                      <a:cubicBezTo>
                        <a:pt x="32529" y="20793"/>
                        <a:pt x="35052" y="23760"/>
                        <a:pt x="36747" y="26949"/>
                      </a:cubicBezTo>
                      <a:cubicBezTo>
                        <a:pt x="36808" y="27050"/>
                        <a:pt x="36909" y="27090"/>
                        <a:pt x="37010" y="27029"/>
                      </a:cubicBezTo>
                      <a:cubicBezTo>
                        <a:pt x="37111" y="26989"/>
                        <a:pt x="37151" y="26868"/>
                        <a:pt x="37090" y="2676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" name="Google Shape;2710;p47"/>
                <p:cNvSpPr/>
                <p:nvPr/>
              </p:nvSpPr>
              <p:spPr>
                <a:xfrm>
                  <a:off x="6137520" y="4128124"/>
                  <a:ext cx="28149" cy="20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49" h="20871" extrusionOk="0">
                      <a:moveTo>
                        <a:pt x="28150" y="20703"/>
                      </a:moveTo>
                      <a:cubicBezTo>
                        <a:pt x="27766" y="19815"/>
                        <a:pt x="27363" y="18947"/>
                        <a:pt x="26878" y="18139"/>
                      </a:cubicBezTo>
                      <a:cubicBezTo>
                        <a:pt x="24820" y="14729"/>
                        <a:pt x="22095" y="12064"/>
                        <a:pt x="19108" y="9784"/>
                      </a:cubicBezTo>
                      <a:cubicBezTo>
                        <a:pt x="13618" y="5566"/>
                        <a:pt x="6999" y="2882"/>
                        <a:pt x="258" y="16"/>
                      </a:cubicBezTo>
                      <a:cubicBezTo>
                        <a:pt x="177" y="-25"/>
                        <a:pt x="76" y="16"/>
                        <a:pt x="15" y="96"/>
                      </a:cubicBezTo>
                      <a:cubicBezTo>
                        <a:pt x="-25" y="177"/>
                        <a:pt x="15" y="278"/>
                        <a:pt x="116" y="319"/>
                      </a:cubicBezTo>
                      <a:cubicBezTo>
                        <a:pt x="6716" y="3326"/>
                        <a:pt x="13134" y="6293"/>
                        <a:pt x="18543" y="10491"/>
                      </a:cubicBezTo>
                      <a:cubicBezTo>
                        <a:pt x="21429" y="12731"/>
                        <a:pt x="23952" y="15375"/>
                        <a:pt x="26232" y="18523"/>
                      </a:cubicBezTo>
                      <a:cubicBezTo>
                        <a:pt x="26777" y="19270"/>
                        <a:pt x="27343" y="19997"/>
                        <a:pt x="27867" y="20804"/>
                      </a:cubicBezTo>
                      <a:cubicBezTo>
                        <a:pt x="27908" y="20864"/>
                        <a:pt x="27988" y="20884"/>
                        <a:pt x="28049" y="20864"/>
                      </a:cubicBezTo>
                      <a:cubicBezTo>
                        <a:pt x="28109" y="20824"/>
                        <a:pt x="28130" y="20743"/>
                        <a:pt x="28109" y="2068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" name="Google Shape;2711;p47"/>
                <p:cNvSpPr/>
                <p:nvPr/>
              </p:nvSpPr>
              <p:spPr>
                <a:xfrm>
                  <a:off x="6138833" y="4139676"/>
                  <a:ext cx="26662" cy="24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62" h="24618" extrusionOk="0">
                      <a:moveTo>
                        <a:pt x="26655" y="24449"/>
                      </a:moveTo>
                      <a:cubicBezTo>
                        <a:pt x="25989" y="23138"/>
                        <a:pt x="25282" y="21866"/>
                        <a:pt x="24495" y="20635"/>
                      </a:cubicBezTo>
                      <a:cubicBezTo>
                        <a:pt x="22618" y="17749"/>
                        <a:pt x="20398" y="15165"/>
                        <a:pt x="17976" y="12764"/>
                      </a:cubicBezTo>
                      <a:cubicBezTo>
                        <a:pt x="12830" y="7657"/>
                        <a:pt x="6715" y="3580"/>
                        <a:pt x="317" y="28"/>
                      </a:cubicBezTo>
                      <a:cubicBezTo>
                        <a:pt x="216" y="-32"/>
                        <a:pt x="74" y="8"/>
                        <a:pt x="34" y="109"/>
                      </a:cubicBezTo>
                      <a:cubicBezTo>
                        <a:pt x="-27" y="210"/>
                        <a:pt x="-6" y="331"/>
                        <a:pt x="95" y="392"/>
                      </a:cubicBezTo>
                      <a:cubicBezTo>
                        <a:pt x="5342" y="3399"/>
                        <a:pt x="10347" y="6830"/>
                        <a:pt x="14828" y="10806"/>
                      </a:cubicBezTo>
                      <a:cubicBezTo>
                        <a:pt x="17512" y="13207"/>
                        <a:pt x="19974" y="15831"/>
                        <a:pt x="22235" y="18657"/>
                      </a:cubicBezTo>
                      <a:cubicBezTo>
                        <a:pt x="23728" y="20514"/>
                        <a:pt x="25161" y="22451"/>
                        <a:pt x="26413" y="24550"/>
                      </a:cubicBezTo>
                      <a:cubicBezTo>
                        <a:pt x="26453" y="24611"/>
                        <a:pt x="26534" y="24631"/>
                        <a:pt x="26594" y="24611"/>
                      </a:cubicBezTo>
                      <a:cubicBezTo>
                        <a:pt x="26655" y="24570"/>
                        <a:pt x="26675" y="24490"/>
                        <a:pt x="26655" y="2442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2712;p47"/>
                <p:cNvSpPr/>
                <p:nvPr/>
              </p:nvSpPr>
              <p:spPr>
                <a:xfrm>
                  <a:off x="6130133" y="4144916"/>
                  <a:ext cx="34584" cy="31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84" h="31197" extrusionOk="0">
                      <a:moveTo>
                        <a:pt x="34568" y="30976"/>
                      </a:moveTo>
                      <a:cubicBezTo>
                        <a:pt x="33841" y="29502"/>
                        <a:pt x="33175" y="28089"/>
                        <a:pt x="32428" y="26757"/>
                      </a:cubicBezTo>
                      <a:cubicBezTo>
                        <a:pt x="28836" y="20541"/>
                        <a:pt x="24900" y="16000"/>
                        <a:pt x="20481" y="12125"/>
                      </a:cubicBezTo>
                      <a:cubicBezTo>
                        <a:pt x="15132" y="7442"/>
                        <a:pt x="8775" y="3850"/>
                        <a:pt x="278" y="15"/>
                      </a:cubicBezTo>
                      <a:cubicBezTo>
                        <a:pt x="197" y="-25"/>
                        <a:pt x="76" y="15"/>
                        <a:pt x="15" y="116"/>
                      </a:cubicBezTo>
                      <a:cubicBezTo>
                        <a:pt x="-25" y="218"/>
                        <a:pt x="15" y="318"/>
                        <a:pt x="116" y="358"/>
                      </a:cubicBezTo>
                      <a:cubicBezTo>
                        <a:pt x="8472" y="4315"/>
                        <a:pt x="14688" y="8008"/>
                        <a:pt x="19956" y="12710"/>
                      </a:cubicBezTo>
                      <a:cubicBezTo>
                        <a:pt x="24295" y="16585"/>
                        <a:pt x="27827" y="21268"/>
                        <a:pt x="31702" y="27201"/>
                      </a:cubicBezTo>
                      <a:cubicBezTo>
                        <a:pt x="32529" y="28473"/>
                        <a:pt x="33438" y="29744"/>
                        <a:pt x="34305" y="31116"/>
                      </a:cubicBezTo>
                      <a:cubicBezTo>
                        <a:pt x="34346" y="31197"/>
                        <a:pt x="34447" y="31217"/>
                        <a:pt x="34507" y="31177"/>
                      </a:cubicBezTo>
                      <a:cubicBezTo>
                        <a:pt x="34568" y="31137"/>
                        <a:pt x="34608" y="31036"/>
                        <a:pt x="34568" y="3097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2713;p47"/>
                <p:cNvSpPr/>
                <p:nvPr/>
              </p:nvSpPr>
              <p:spPr>
                <a:xfrm>
                  <a:off x="6114987" y="4157889"/>
                  <a:ext cx="49216" cy="314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16" h="31472" extrusionOk="0">
                      <a:moveTo>
                        <a:pt x="49209" y="31263"/>
                      </a:moveTo>
                      <a:cubicBezTo>
                        <a:pt x="46706" y="26722"/>
                        <a:pt x="43759" y="22645"/>
                        <a:pt x="40308" y="19113"/>
                      </a:cubicBezTo>
                      <a:cubicBezTo>
                        <a:pt x="36776" y="15460"/>
                        <a:pt x="32800" y="12372"/>
                        <a:pt x="28481" y="9768"/>
                      </a:cubicBezTo>
                      <a:cubicBezTo>
                        <a:pt x="20025" y="4642"/>
                        <a:pt x="10317" y="1473"/>
                        <a:pt x="165" y="0"/>
                      </a:cubicBezTo>
                      <a:cubicBezTo>
                        <a:pt x="105" y="0"/>
                        <a:pt x="24" y="40"/>
                        <a:pt x="4" y="101"/>
                      </a:cubicBezTo>
                      <a:cubicBezTo>
                        <a:pt x="-16" y="162"/>
                        <a:pt x="44" y="242"/>
                        <a:pt x="105" y="242"/>
                      </a:cubicBezTo>
                      <a:cubicBezTo>
                        <a:pt x="10196" y="1837"/>
                        <a:pt x="19783" y="5147"/>
                        <a:pt x="28158" y="10293"/>
                      </a:cubicBezTo>
                      <a:cubicBezTo>
                        <a:pt x="32397" y="12897"/>
                        <a:pt x="36292" y="16005"/>
                        <a:pt x="39844" y="19577"/>
                      </a:cubicBezTo>
                      <a:cubicBezTo>
                        <a:pt x="43275" y="23049"/>
                        <a:pt x="46383" y="26964"/>
                        <a:pt x="48967" y="31404"/>
                      </a:cubicBezTo>
                      <a:cubicBezTo>
                        <a:pt x="49007" y="31465"/>
                        <a:pt x="49088" y="31485"/>
                        <a:pt x="49148" y="31465"/>
                      </a:cubicBezTo>
                      <a:cubicBezTo>
                        <a:pt x="49209" y="31424"/>
                        <a:pt x="49229" y="31343"/>
                        <a:pt x="49209" y="3128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2714;p47"/>
                <p:cNvSpPr/>
                <p:nvPr/>
              </p:nvSpPr>
              <p:spPr>
                <a:xfrm>
                  <a:off x="6149883" y="4185322"/>
                  <a:ext cx="14051" cy="11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51" h="11661" extrusionOk="0">
                      <a:moveTo>
                        <a:pt x="14011" y="11439"/>
                      </a:moveTo>
                      <a:cubicBezTo>
                        <a:pt x="12174" y="8795"/>
                        <a:pt x="10237" y="6575"/>
                        <a:pt x="7996" y="4718"/>
                      </a:cubicBezTo>
                      <a:cubicBezTo>
                        <a:pt x="5756" y="2861"/>
                        <a:pt x="3233" y="1347"/>
                        <a:pt x="307" y="15"/>
                      </a:cubicBezTo>
                      <a:cubicBezTo>
                        <a:pt x="186" y="-25"/>
                        <a:pt x="64" y="15"/>
                        <a:pt x="24" y="116"/>
                      </a:cubicBezTo>
                      <a:cubicBezTo>
                        <a:pt x="-36" y="218"/>
                        <a:pt x="24" y="358"/>
                        <a:pt x="125" y="399"/>
                      </a:cubicBezTo>
                      <a:cubicBezTo>
                        <a:pt x="2991" y="1751"/>
                        <a:pt x="5453" y="3305"/>
                        <a:pt x="7694" y="5122"/>
                      </a:cubicBezTo>
                      <a:cubicBezTo>
                        <a:pt x="9914" y="6938"/>
                        <a:pt x="11932" y="9037"/>
                        <a:pt x="13809" y="11600"/>
                      </a:cubicBezTo>
                      <a:cubicBezTo>
                        <a:pt x="13869" y="11661"/>
                        <a:pt x="13950" y="11681"/>
                        <a:pt x="13990" y="11641"/>
                      </a:cubicBezTo>
                      <a:cubicBezTo>
                        <a:pt x="14051" y="11600"/>
                        <a:pt x="14071" y="11519"/>
                        <a:pt x="14031" y="1145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3" name="Google Shape;2715;p47"/>
            <p:cNvGrpSpPr/>
            <p:nvPr/>
          </p:nvGrpSpPr>
          <p:grpSpPr>
            <a:xfrm>
              <a:off x="2568313" y="3677829"/>
              <a:ext cx="205970" cy="785194"/>
              <a:chOff x="3308507" y="2756279"/>
              <a:chExt cx="205970" cy="785194"/>
            </a:xfrm>
          </p:grpSpPr>
          <p:sp>
            <p:nvSpPr>
              <p:cNvPr id="52" name="Google Shape;2716;p47"/>
              <p:cNvSpPr/>
              <p:nvPr/>
            </p:nvSpPr>
            <p:spPr>
              <a:xfrm>
                <a:off x="3308507" y="2756279"/>
                <a:ext cx="205970" cy="364263"/>
              </a:xfrm>
              <a:custGeom>
                <a:avLst/>
                <a:gdLst/>
                <a:ahLst/>
                <a:cxnLst/>
                <a:rect l="l" t="t" r="r" b="b"/>
                <a:pathLst>
                  <a:path w="79679" h="140914" extrusionOk="0">
                    <a:moveTo>
                      <a:pt x="40664" y="140915"/>
                    </a:moveTo>
                    <a:cubicBezTo>
                      <a:pt x="41875" y="137766"/>
                      <a:pt x="37798" y="126988"/>
                      <a:pt x="33136" y="122044"/>
                    </a:cubicBezTo>
                    <a:cubicBezTo>
                      <a:pt x="22419" y="110681"/>
                      <a:pt x="3388" y="103093"/>
                      <a:pt x="1309" y="96897"/>
                    </a:cubicBezTo>
                    <a:cubicBezTo>
                      <a:pt x="-6704" y="72738"/>
                      <a:pt x="24539" y="85857"/>
                      <a:pt x="28353" y="84424"/>
                    </a:cubicBezTo>
                    <a:cubicBezTo>
                      <a:pt x="43268" y="78854"/>
                      <a:pt x="3468" y="58187"/>
                      <a:pt x="15820" y="41698"/>
                    </a:cubicBezTo>
                    <a:cubicBezTo>
                      <a:pt x="22500" y="32757"/>
                      <a:pt x="32914" y="47631"/>
                      <a:pt x="39353" y="40951"/>
                    </a:cubicBezTo>
                    <a:cubicBezTo>
                      <a:pt x="40281" y="39982"/>
                      <a:pt x="31764" y="15339"/>
                      <a:pt x="40422" y="4057"/>
                    </a:cubicBezTo>
                    <a:cubicBezTo>
                      <a:pt x="41875" y="2180"/>
                      <a:pt x="55983" y="-7003"/>
                      <a:pt x="60221" y="10657"/>
                    </a:cubicBezTo>
                    <a:cubicBezTo>
                      <a:pt x="62784" y="21313"/>
                      <a:pt x="51442" y="49670"/>
                      <a:pt x="58425" y="43877"/>
                    </a:cubicBezTo>
                    <a:cubicBezTo>
                      <a:pt x="65529" y="37944"/>
                      <a:pt x="75661" y="37257"/>
                      <a:pt x="76973" y="39841"/>
                    </a:cubicBezTo>
                    <a:cubicBezTo>
                      <a:pt x="84259" y="54291"/>
                      <a:pt x="54207" y="61678"/>
                      <a:pt x="53036" y="76250"/>
                    </a:cubicBezTo>
                    <a:cubicBezTo>
                      <a:pt x="51603" y="94051"/>
                      <a:pt x="70757" y="67148"/>
                      <a:pt x="78708" y="82547"/>
                    </a:cubicBezTo>
                    <a:cubicBezTo>
                      <a:pt x="84864" y="94475"/>
                      <a:pt x="60100" y="109934"/>
                      <a:pt x="50957" y="119380"/>
                    </a:cubicBezTo>
                    <a:cubicBezTo>
                      <a:pt x="46316" y="124183"/>
                      <a:pt x="42743" y="134658"/>
                      <a:pt x="40685" y="14087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3" name="Google Shape;2717;p47"/>
              <p:cNvGrpSpPr/>
              <p:nvPr/>
            </p:nvGrpSpPr>
            <p:grpSpPr>
              <a:xfrm>
                <a:off x="3321289" y="3106184"/>
                <a:ext cx="162646" cy="435290"/>
                <a:chOff x="6127909" y="4201037"/>
                <a:chExt cx="62895" cy="168319"/>
              </a:xfrm>
            </p:grpSpPr>
            <p:sp>
              <p:nvSpPr>
                <p:cNvPr id="77" name="Google Shape;2718;p47"/>
                <p:cNvSpPr/>
                <p:nvPr/>
              </p:nvSpPr>
              <p:spPr>
                <a:xfrm>
                  <a:off x="6127909" y="4201037"/>
                  <a:ext cx="62895" cy="168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95" h="168319" extrusionOk="0">
                      <a:moveTo>
                        <a:pt x="34007" y="63"/>
                      </a:moveTo>
                      <a:cubicBezTo>
                        <a:pt x="11907" y="-946"/>
                        <a:pt x="-3755" y="9912"/>
                        <a:pt x="786" y="47976"/>
                      </a:cubicBezTo>
                      <a:cubicBezTo>
                        <a:pt x="5852" y="90682"/>
                        <a:pt x="14510" y="154802"/>
                        <a:pt x="24360" y="166649"/>
                      </a:cubicBezTo>
                      <a:cubicBezTo>
                        <a:pt x="37882" y="182916"/>
                        <a:pt x="59921" y="75646"/>
                        <a:pt x="62181" y="47976"/>
                      </a:cubicBezTo>
                      <a:cubicBezTo>
                        <a:pt x="65068" y="13121"/>
                        <a:pt x="59881" y="1254"/>
                        <a:pt x="34007" y="6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78" name="Google Shape;2719;p47"/>
                <p:cNvGrpSpPr/>
                <p:nvPr/>
              </p:nvGrpSpPr>
              <p:grpSpPr>
                <a:xfrm>
                  <a:off x="6145850" y="4215066"/>
                  <a:ext cx="28881" cy="52130"/>
                  <a:chOff x="6145850" y="4215066"/>
                  <a:chExt cx="28881" cy="52130"/>
                </a:xfrm>
              </p:grpSpPr>
              <p:sp>
                <p:nvSpPr>
                  <p:cNvPr id="79" name="Google Shape;2720;p47"/>
                  <p:cNvSpPr/>
                  <p:nvPr/>
                </p:nvSpPr>
                <p:spPr>
                  <a:xfrm>
                    <a:off x="6145850" y="4215066"/>
                    <a:ext cx="19758" cy="10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758" h="1029" extrusionOk="0">
                        <a:moveTo>
                          <a:pt x="222" y="464"/>
                        </a:moveTo>
                        <a:lnTo>
                          <a:pt x="19577" y="1029"/>
                        </a:lnTo>
                        <a:cubicBezTo>
                          <a:pt x="19678" y="1029"/>
                          <a:pt x="19759" y="969"/>
                          <a:pt x="19759" y="868"/>
                        </a:cubicBezTo>
                        <a:cubicBezTo>
                          <a:pt x="19759" y="767"/>
                          <a:pt x="19678" y="686"/>
                          <a:pt x="19577" y="686"/>
                        </a:cubicBezTo>
                        <a:lnTo>
                          <a:pt x="242" y="0"/>
                        </a:lnTo>
                        <a:cubicBezTo>
                          <a:pt x="101" y="0"/>
                          <a:pt x="0" y="101"/>
                          <a:pt x="0" y="222"/>
                        </a:cubicBezTo>
                        <a:cubicBezTo>
                          <a:pt x="0" y="363"/>
                          <a:pt x="101" y="464"/>
                          <a:pt x="222" y="48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" name="Google Shape;2721;p47"/>
                  <p:cNvSpPr/>
                  <p:nvPr/>
                </p:nvSpPr>
                <p:spPr>
                  <a:xfrm>
                    <a:off x="6159776" y="4221928"/>
                    <a:ext cx="8094" cy="6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94" h="666" extrusionOk="0">
                        <a:moveTo>
                          <a:pt x="162" y="666"/>
                        </a:moveTo>
                        <a:lnTo>
                          <a:pt x="7952" y="303"/>
                        </a:lnTo>
                        <a:cubicBezTo>
                          <a:pt x="7952" y="303"/>
                          <a:pt x="8113" y="242"/>
                          <a:pt x="8093" y="141"/>
                        </a:cubicBezTo>
                        <a:cubicBezTo>
                          <a:pt x="8093" y="61"/>
                          <a:pt x="8033" y="0"/>
                          <a:pt x="7952" y="0"/>
                        </a:cubicBezTo>
                        <a:lnTo>
                          <a:pt x="162" y="343"/>
                        </a:lnTo>
                        <a:cubicBezTo>
                          <a:pt x="162" y="343"/>
                          <a:pt x="0" y="424"/>
                          <a:pt x="0" y="505"/>
                        </a:cubicBezTo>
                        <a:cubicBezTo>
                          <a:pt x="0" y="565"/>
                          <a:pt x="81" y="646"/>
                          <a:pt x="162" y="64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1" name="Google Shape;2722;p47"/>
                  <p:cNvSpPr/>
                  <p:nvPr/>
                </p:nvSpPr>
                <p:spPr>
                  <a:xfrm>
                    <a:off x="6167284" y="4266208"/>
                    <a:ext cx="7447" cy="9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7" h="988" extrusionOk="0">
                        <a:moveTo>
                          <a:pt x="162" y="989"/>
                        </a:moveTo>
                        <a:cubicBezTo>
                          <a:pt x="2018" y="928"/>
                          <a:pt x="2906" y="928"/>
                          <a:pt x="3734" y="848"/>
                        </a:cubicBezTo>
                        <a:cubicBezTo>
                          <a:pt x="4622" y="787"/>
                          <a:pt x="5470" y="645"/>
                          <a:pt x="7286" y="343"/>
                        </a:cubicBezTo>
                        <a:cubicBezTo>
                          <a:pt x="7387" y="343"/>
                          <a:pt x="7447" y="262"/>
                          <a:pt x="7447" y="161"/>
                        </a:cubicBezTo>
                        <a:cubicBezTo>
                          <a:pt x="7447" y="61"/>
                          <a:pt x="7346" y="0"/>
                          <a:pt x="7246" y="0"/>
                        </a:cubicBezTo>
                        <a:lnTo>
                          <a:pt x="141" y="706"/>
                        </a:lnTo>
                        <a:cubicBezTo>
                          <a:pt x="141" y="706"/>
                          <a:pt x="0" y="767"/>
                          <a:pt x="0" y="848"/>
                        </a:cubicBezTo>
                        <a:cubicBezTo>
                          <a:pt x="0" y="928"/>
                          <a:pt x="61" y="989"/>
                          <a:pt x="162" y="98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" name="Google Shape;2723;p47"/>
                  <p:cNvSpPr/>
                  <p:nvPr/>
                </p:nvSpPr>
                <p:spPr>
                  <a:xfrm>
                    <a:off x="6151360" y="4254139"/>
                    <a:ext cx="11039" cy="4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039" h="464" extrusionOk="0">
                        <a:moveTo>
                          <a:pt x="222" y="464"/>
                        </a:moveTo>
                        <a:lnTo>
                          <a:pt x="10919" y="464"/>
                        </a:lnTo>
                        <a:cubicBezTo>
                          <a:pt x="10919" y="464"/>
                          <a:pt x="11040" y="404"/>
                          <a:pt x="11040" y="323"/>
                        </a:cubicBezTo>
                        <a:cubicBezTo>
                          <a:pt x="11040" y="242"/>
                          <a:pt x="10979" y="202"/>
                          <a:pt x="10919" y="202"/>
                        </a:cubicBezTo>
                        <a:lnTo>
                          <a:pt x="242" y="0"/>
                        </a:lnTo>
                        <a:cubicBezTo>
                          <a:pt x="101" y="0"/>
                          <a:pt x="0" y="101"/>
                          <a:pt x="0" y="222"/>
                        </a:cubicBezTo>
                        <a:cubicBezTo>
                          <a:pt x="0" y="363"/>
                          <a:pt x="81" y="464"/>
                          <a:pt x="222" y="46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54" name="Google Shape;2724;p47"/>
              <p:cNvGrpSpPr/>
              <p:nvPr/>
            </p:nvGrpSpPr>
            <p:grpSpPr>
              <a:xfrm>
                <a:off x="3360250" y="2773931"/>
                <a:ext cx="123623" cy="364256"/>
                <a:chOff x="6114987" y="4064222"/>
                <a:chExt cx="97695" cy="146141"/>
              </a:xfrm>
            </p:grpSpPr>
            <p:sp>
              <p:nvSpPr>
                <p:cNvPr id="55" name="Google Shape;2725;p47"/>
                <p:cNvSpPr/>
                <p:nvPr/>
              </p:nvSpPr>
              <p:spPr>
                <a:xfrm>
                  <a:off x="6163530" y="4064222"/>
                  <a:ext cx="6902" cy="1461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" h="146141" extrusionOk="0">
                      <a:moveTo>
                        <a:pt x="6600" y="161"/>
                      </a:moveTo>
                      <a:cubicBezTo>
                        <a:pt x="6277" y="5005"/>
                        <a:pt x="5409" y="17316"/>
                        <a:pt x="4541" y="32151"/>
                      </a:cubicBezTo>
                      <a:cubicBezTo>
                        <a:pt x="3027" y="58489"/>
                        <a:pt x="1433" y="92718"/>
                        <a:pt x="807" y="106866"/>
                      </a:cubicBezTo>
                      <a:lnTo>
                        <a:pt x="0" y="145859"/>
                      </a:lnTo>
                      <a:cubicBezTo>
                        <a:pt x="0" y="146020"/>
                        <a:pt x="101" y="146141"/>
                        <a:pt x="262" y="146141"/>
                      </a:cubicBezTo>
                      <a:cubicBezTo>
                        <a:pt x="424" y="146141"/>
                        <a:pt x="545" y="146020"/>
                        <a:pt x="545" y="145859"/>
                      </a:cubicBezTo>
                      <a:lnTo>
                        <a:pt x="1837" y="106906"/>
                      </a:lnTo>
                      <a:cubicBezTo>
                        <a:pt x="2462" y="92759"/>
                        <a:pt x="4299" y="58549"/>
                        <a:pt x="5530" y="32191"/>
                      </a:cubicBezTo>
                      <a:cubicBezTo>
                        <a:pt x="6216" y="17357"/>
                        <a:pt x="6660" y="5005"/>
                        <a:pt x="6902" y="161"/>
                      </a:cubicBezTo>
                      <a:cubicBezTo>
                        <a:pt x="6902" y="81"/>
                        <a:pt x="6842" y="0"/>
                        <a:pt x="6741" y="0"/>
                      </a:cubicBezTo>
                      <a:cubicBezTo>
                        <a:pt x="6640" y="0"/>
                        <a:pt x="6580" y="61"/>
                        <a:pt x="6580" y="14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2726;p47"/>
                <p:cNvSpPr/>
                <p:nvPr/>
              </p:nvSpPr>
              <p:spPr>
                <a:xfrm>
                  <a:off x="6164600" y="4145290"/>
                  <a:ext cx="48082" cy="4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82" h="46041" extrusionOk="0">
                      <a:moveTo>
                        <a:pt x="303" y="45920"/>
                      </a:moveTo>
                      <a:cubicBezTo>
                        <a:pt x="1090" y="37888"/>
                        <a:pt x="6458" y="29734"/>
                        <a:pt x="13623" y="22489"/>
                      </a:cubicBezTo>
                      <a:cubicBezTo>
                        <a:pt x="23916" y="12074"/>
                        <a:pt x="37984" y="3497"/>
                        <a:pt x="48014" y="227"/>
                      </a:cubicBezTo>
                      <a:cubicBezTo>
                        <a:pt x="48075" y="227"/>
                        <a:pt x="48095" y="147"/>
                        <a:pt x="48075" y="86"/>
                      </a:cubicBezTo>
                      <a:cubicBezTo>
                        <a:pt x="48075" y="25"/>
                        <a:pt x="47994" y="-15"/>
                        <a:pt x="47913" y="5"/>
                      </a:cubicBezTo>
                      <a:cubicBezTo>
                        <a:pt x="37822" y="3214"/>
                        <a:pt x="23553" y="11651"/>
                        <a:pt x="13240" y="22126"/>
                      </a:cubicBezTo>
                      <a:cubicBezTo>
                        <a:pt x="6014" y="29452"/>
                        <a:pt x="727" y="37787"/>
                        <a:pt x="0" y="45900"/>
                      </a:cubicBezTo>
                      <a:cubicBezTo>
                        <a:pt x="0" y="45981"/>
                        <a:pt x="61" y="46042"/>
                        <a:pt x="121" y="46042"/>
                      </a:cubicBezTo>
                      <a:cubicBezTo>
                        <a:pt x="202" y="46042"/>
                        <a:pt x="262" y="46001"/>
                        <a:pt x="283" y="4592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2727;p47"/>
                <p:cNvSpPr/>
                <p:nvPr/>
              </p:nvSpPr>
              <p:spPr>
                <a:xfrm>
                  <a:off x="6165145" y="4146303"/>
                  <a:ext cx="20540" cy="233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40" h="23339" extrusionOk="0">
                      <a:moveTo>
                        <a:pt x="262" y="23271"/>
                      </a:moveTo>
                      <a:cubicBezTo>
                        <a:pt x="1937" y="19376"/>
                        <a:pt x="4238" y="15986"/>
                        <a:pt x="6842" y="12898"/>
                      </a:cubicBezTo>
                      <a:cubicBezTo>
                        <a:pt x="10818" y="8236"/>
                        <a:pt x="15581" y="4239"/>
                        <a:pt x="20465" y="365"/>
                      </a:cubicBezTo>
                      <a:cubicBezTo>
                        <a:pt x="20546" y="304"/>
                        <a:pt x="20566" y="183"/>
                        <a:pt x="20505" y="82"/>
                      </a:cubicBezTo>
                      <a:cubicBezTo>
                        <a:pt x="20445" y="-19"/>
                        <a:pt x="20324" y="-19"/>
                        <a:pt x="20223" y="41"/>
                      </a:cubicBezTo>
                      <a:cubicBezTo>
                        <a:pt x="15278" y="3917"/>
                        <a:pt x="10414" y="7852"/>
                        <a:pt x="6458" y="12554"/>
                      </a:cubicBezTo>
                      <a:cubicBezTo>
                        <a:pt x="3835" y="15683"/>
                        <a:pt x="1615" y="19174"/>
                        <a:pt x="0" y="23150"/>
                      </a:cubicBezTo>
                      <a:cubicBezTo>
                        <a:pt x="0" y="23211"/>
                        <a:pt x="0" y="23292"/>
                        <a:pt x="81" y="23332"/>
                      </a:cubicBezTo>
                      <a:cubicBezTo>
                        <a:pt x="141" y="23352"/>
                        <a:pt x="222" y="23332"/>
                        <a:pt x="242" y="2325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" name="Google Shape;2728;p47"/>
                <p:cNvSpPr/>
                <p:nvPr/>
              </p:nvSpPr>
              <p:spPr>
                <a:xfrm>
                  <a:off x="6165553" y="4114400"/>
                  <a:ext cx="41054" cy="3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54" h="39500" extrusionOk="0">
                      <a:moveTo>
                        <a:pt x="238" y="39432"/>
                      </a:moveTo>
                      <a:cubicBezTo>
                        <a:pt x="2438" y="32066"/>
                        <a:pt x="6959" y="25709"/>
                        <a:pt x="12589" y="20159"/>
                      </a:cubicBezTo>
                      <a:cubicBezTo>
                        <a:pt x="20945" y="11944"/>
                        <a:pt x="31682" y="5526"/>
                        <a:pt x="40986" y="279"/>
                      </a:cubicBezTo>
                      <a:cubicBezTo>
                        <a:pt x="41047" y="238"/>
                        <a:pt x="41067" y="158"/>
                        <a:pt x="41047" y="77"/>
                      </a:cubicBezTo>
                      <a:cubicBezTo>
                        <a:pt x="41007" y="16"/>
                        <a:pt x="40926" y="-24"/>
                        <a:pt x="40865" y="16"/>
                      </a:cubicBezTo>
                      <a:cubicBezTo>
                        <a:pt x="31561" y="5284"/>
                        <a:pt x="20763" y="11722"/>
                        <a:pt x="12428" y="19957"/>
                      </a:cubicBezTo>
                      <a:cubicBezTo>
                        <a:pt x="6777" y="25527"/>
                        <a:pt x="2216" y="31925"/>
                        <a:pt x="16" y="39332"/>
                      </a:cubicBezTo>
                      <a:cubicBezTo>
                        <a:pt x="-25" y="39393"/>
                        <a:pt x="16" y="39473"/>
                        <a:pt x="97" y="39493"/>
                      </a:cubicBezTo>
                      <a:cubicBezTo>
                        <a:pt x="157" y="39513"/>
                        <a:pt x="238" y="39493"/>
                        <a:pt x="258" y="3941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2729;p47"/>
                <p:cNvSpPr/>
                <p:nvPr/>
              </p:nvSpPr>
              <p:spPr>
                <a:xfrm>
                  <a:off x="6166436" y="4100018"/>
                  <a:ext cx="40402" cy="40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02" h="40519" extrusionOk="0">
                      <a:moveTo>
                        <a:pt x="323" y="40393"/>
                      </a:moveTo>
                      <a:cubicBezTo>
                        <a:pt x="1251" y="37427"/>
                        <a:pt x="2543" y="34621"/>
                        <a:pt x="4057" y="31937"/>
                      </a:cubicBezTo>
                      <a:cubicBezTo>
                        <a:pt x="6317" y="27941"/>
                        <a:pt x="9102" y="24247"/>
                        <a:pt x="12291" y="20837"/>
                      </a:cubicBezTo>
                      <a:cubicBezTo>
                        <a:pt x="20283" y="12320"/>
                        <a:pt x="30637" y="5558"/>
                        <a:pt x="40284" y="412"/>
                      </a:cubicBezTo>
                      <a:cubicBezTo>
                        <a:pt x="40385" y="351"/>
                        <a:pt x="40445" y="230"/>
                        <a:pt x="40365" y="109"/>
                      </a:cubicBezTo>
                      <a:cubicBezTo>
                        <a:pt x="40304" y="8"/>
                        <a:pt x="40183" y="-32"/>
                        <a:pt x="40082" y="28"/>
                      </a:cubicBezTo>
                      <a:cubicBezTo>
                        <a:pt x="30334" y="5094"/>
                        <a:pt x="19758" y="11714"/>
                        <a:pt x="11685" y="20272"/>
                      </a:cubicBezTo>
                      <a:cubicBezTo>
                        <a:pt x="8436" y="23723"/>
                        <a:pt x="5591" y="27497"/>
                        <a:pt x="3411" y="31594"/>
                      </a:cubicBezTo>
                      <a:cubicBezTo>
                        <a:pt x="1958" y="34339"/>
                        <a:pt x="828" y="37265"/>
                        <a:pt x="0" y="40313"/>
                      </a:cubicBezTo>
                      <a:cubicBezTo>
                        <a:pt x="0" y="40393"/>
                        <a:pt x="40" y="40474"/>
                        <a:pt x="121" y="40515"/>
                      </a:cubicBezTo>
                      <a:cubicBezTo>
                        <a:pt x="182" y="40535"/>
                        <a:pt x="283" y="40494"/>
                        <a:pt x="303" y="4041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" name="Google Shape;2730;p47"/>
                <p:cNvSpPr/>
                <p:nvPr/>
              </p:nvSpPr>
              <p:spPr>
                <a:xfrm>
                  <a:off x="6166803" y="4091877"/>
                  <a:ext cx="28246" cy="297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46" h="29739" extrusionOk="0">
                      <a:moveTo>
                        <a:pt x="258" y="29703"/>
                      </a:moveTo>
                      <a:cubicBezTo>
                        <a:pt x="1651" y="27302"/>
                        <a:pt x="3165" y="25082"/>
                        <a:pt x="4759" y="22902"/>
                      </a:cubicBezTo>
                      <a:cubicBezTo>
                        <a:pt x="7181" y="19592"/>
                        <a:pt x="9805" y="16484"/>
                        <a:pt x="12651" y="13598"/>
                      </a:cubicBezTo>
                      <a:cubicBezTo>
                        <a:pt x="17373" y="8794"/>
                        <a:pt x="22621" y="4475"/>
                        <a:pt x="28171" y="358"/>
                      </a:cubicBezTo>
                      <a:cubicBezTo>
                        <a:pt x="28252" y="298"/>
                        <a:pt x="28272" y="177"/>
                        <a:pt x="28211" y="76"/>
                      </a:cubicBezTo>
                      <a:cubicBezTo>
                        <a:pt x="28151" y="-5"/>
                        <a:pt x="28030" y="-25"/>
                        <a:pt x="27929" y="35"/>
                      </a:cubicBezTo>
                      <a:cubicBezTo>
                        <a:pt x="21188" y="4919"/>
                        <a:pt x="14810" y="10066"/>
                        <a:pt x="9381" y="16101"/>
                      </a:cubicBezTo>
                      <a:cubicBezTo>
                        <a:pt x="7201" y="18522"/>
                        <a:pt x="5122" y="21086"/>
                        <a:pt x="3286" y="23851"/>
                      </a:cubicBezTo>
                      <a:cubicBezTo>
                        <a:pt x="2115" y="25667"/>
                        <a:pt x="1025" y="27564"/>
                        <a:pt x="16" y="29542"/>
                      </a:cubicBezTo>
                      <a:cubicBezTo>
                        <a:pt x="-24" y="29602"/>
                        <a:pt x="16" y="29683"/>
                        <a:pt x="77" y="29724"/>
                      </a:cubicBezTo>
                      <a:cubicBezTo>
                        <a:pt x="137" y="29764"/>
                        <a:pt x="218" y="29724"/>
                        <a:pt x="238" y="2966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2731;p47"/>
                <p:cNvSpPr/>
                <p:nvPr/>
              </p:nvSpPr>
              <p:spPr>
                <a:xfrm>
                  <a:off x="6168031" y="4077709"/>
                  <a:ext cx="24234" cy="26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34" h="26057" extrusionOk="0">
                      <a:moveTo>
                        <a:pt x="283" y="25950"/>
                      </a:moveTo>
                      <a:cubicBezTo>
                        <a:pt x="848" y="24658"/>
                        <a:pt x="1534" y="23407"/>
                        <a:pt x="2240" y="22196"/>
                      </a:cubicBezTo>
                      <a:cubicBezTo>
                        <a:pt x="3875" y="19390"/>
                        <a:pt x="5873" y="16746"/>
                        <a:pt x="8113" y="14284"/>
                      </a:cubicBezTo>
                      <a:cubicBezTo>
                        <a:pt x="12977" y="9016"/>
                        <a:pt x="18911" y="4475"/>
                        <a:pt x="24159" y="338"/>
                      </a:cubicBezTo>
                      <a:cubicBezTo>
                        <a:pt x="24239" y="277"/>
                        <a:pt x="24259" y="156"/>
                        <a:pt x="24199" y="75"/>
                      </a:cubicBezTo>
                      <a:cubicBezTo>
                        <a:pt x="24138" y="-5"/>
                        <a:pt x="24037" y="-25"/>
                        <a:pt x="23937" y="35"/>
                      </a:cubicBezTo>
                      <a:cubicBezTo>
                        <a:pt x="18608" y="4132"/>
                        <a:pt x="12554" y="8572"/>
                        <a:pt x="7649" y="13860"/>
                      </a:cubicBezTo>
                      <a:cubicBezTo>
                        <a:pt x="5348" y="16343"/>
                        <a:pt x="3250" y="18986"/>
                        <a:pt x="1696" y="21913"/>
                      </a:cubicBezTo>
                      <a:cubicBezTo>
                        <a:pt x="1009" y="23185"/>
                        <a:pt x="485" y="24516"/>
                        <a:pt x="0" y="25869"/>
                      </a:cubicBezTo>
                      <a:cubicBezTo>
                        <a:pt x="0" y="25929"/>
                        <a:pt x="0" y="26010"/>
                        <a:pt x="81" y="26050"/>
                      </a:cubicBezTo>
                      <a:cubicBezTo>
                        <a:pt x="141" y="26070"/>
                        <a:pt x="222" y="26050"/>
                        <a:pt x="242" y="2597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2732;p47"/>
                <p:cNvSpPr/>
                <p:nvPr/>
              </p:nvSpPr>
              <p:spPr>
                <a:xfrm>
                  <a:off x="6168640" y="4070497"/>
                  <a:ext cx="20064" cy="19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64" h="19312" extrusionOk="0">
                      <a:moveTo>
                        <a:pt x="238" y="19215"/>
                      </a:moveTo>
                      <a:cubicBezTo>
                        <a:pt x="521" y="18832"/>
                        <a:pt x="844" y="18509"/>
                        <a:pt x="1086" y="18125"/>
                      </a:cubicBezTo>
                      <a:cubicBezTo>
                        <a:pt x="3548" y="14634"/>
                        <a:pt x="5950" y="11405"/>
                        <a:pt x="8917" y="8660"/>
                      </a:cubicBezTo>
                      <a:cubicBezTo>
                        <a:pt x="12207" y="5633"/>
                        <a:pt x="15920" y="2989"/>
                        <a:pt x="19936" y="486"/>
                      </a:cubicBezTo>
                      <a:cubicBezTo>
                        <a:pt x="20078" y="405"/>
                        <a:pt x="20098" y="244"/>
                        <a:pt x="20017" y="123"/>
                      </a:cubicBezTo>
                      <a:cubicBezTo>
                        <a:pt x="19957" y="2"/>
                        <a:pt x="19775" y="-39"/>
                        <a:pt x="19654" y="42"/>
                      </a:cubicBezTo>
                      <a:cubicBezTo>
                        <a:pt x="14729" y="3029"/>
                        <a:pt x="10269" y="6218"/>
                        <a:pt x="6454" y="10113"/>
                      </a:cubicBezTo>
                      <a:cubicBezTo>
                        <a:pt x="4416" y="12212"/>
                        <a:pt x="2478" y="14432"/>
                        <a:pt x="965" y="17096"/>
                      </a:cubicBezTo>
                      <a:cubicBezTo>
                        <a:pt x="581" y="17742"/>
                        <a:pt x="319" y="18428"/>
                        <a:pt x="16" y="19114"/>
                      </a:cubicBezTo>
                      <a:cubicBezTo>
                        <a:pt x="-24" y="19175"/>
                        <a:pt x="16" y="19256"/>
                        <a:pt x="77" y="19296"/>
                      </a:cubicBezTo>
                      <a:cubicBezTo>
                        <a:pt x="137" y="19337"/>
                        <a:pt x="218" y="19296"/>
                        <a:pt x="238" y="1923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" name="Google Shape;2733;p47"/>
                <p:cNvSpPr/>
                <p:nvPr/>
              </p:nvSpPr>
              <p:spPr>
                <a:xfrm>
                  <a:off x="6154670" y="4065186"/>
                  <a:ext cx="15306" cy="13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06" h="13413" extrusionOk="0">
                      <a:moveTo>
                        <a:pt x="15278" y="13043"/>
                      </a:moveTo>
                      <a:cubicBezTo>
                        <a:pt x="13522" y="9935"/>
                        <a:pt x="11464" y="7210"/>
                        <a:pt x="9022" y="4990"/>
                      </a:cubicBezTo>
                      <a:cubicBezTo>
                        <a:pt x="6539" y="2750"/>
                        <a:pt x="3673" y="1014"/>
                        <a:pt x="162" y="5"/>
                      </a:cubicBezTo>
                      <a:cubicBezTo>
                        <a:pt x="81" y="-15"/>
                        <a:pt x="0" y="25"/>
                        <a:pt x="0" y="106"/>
                      </a:cubicBezTo>
                      <a:cubicBezTo>
                        <a:pt x="0" y="187"/>
                        <a:pt x="0" y="247"/>
                        <a:pt x="81" y="268"/>
                      </a:cubicBezTo>
                      <a:cubicBezTo>
                        <a:pt x="3552" y="1256"/>
                        <a:pt x="6418" y="2932"/>
                        <a:pt x="8840" y="5172"/>
                      </a:cubicBezTo>
                      <a:cubicBezTo>
                        <a:pt x="11242" y="7392"/>
                        <a:pt x="13179" y="10177"/>
                        <a:pt x="14855" y="13285"/>
                      </a:cubicBezTo>
                      <a:cubicBezTo>
                        <a:pt x="14915" y="13406"/>
                        <a:pt x="15056" y="13447"/>
                        <a:pt x="15177" y="13386"/>
                      </a:cubicBezTo>
                      <a:cubicBezTo>
                        <a:pt x="15298" y="13326"/>
                        <a:pt x="15339" y="13164"/>
                        <a:pt x="15278" y="1306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" name="Google Shape;2734;p47"/>
                <p:cNvSpPr/>
                <p:nvPr/>
              </p:nvSpPr>
              <p:spPr>
                <a:xfrm>
                  <a:off x="6154545" y="4076812"/>
                  <a:ext cx="14721" cy="18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1" h="18624" extrusionOk="0">
                      <a:moveTo>
                        <a:pt x="14657" y="18350"/>
                      </a:moveTo>
                      <a:cubicBezTo>
                        <a:pt x="14414" y="17583"/>
                        <a:pt x="14172" y="16856"/>
                        <a:pt x="13890" y="16130"/>
                      </a:cubicBezTo>
                      <a:cubicBezTo>
                        <a:pt x="12638" y="13183"/>
                        <a:pt x="10923" y="10559"/>
                        <a:pt x="8945" y="8138"/>
                      </a:cubicBezTo>
                      <a:cubicBezTo>
                        <a:pt x="6483" y="5130"/>
                        <a:pt x="3576" y="2486"/>
                        <a:pt x="468" y="65"/>
                      </a:cubicBezTo>
                      <a:cubicBezTo>
                        <a:pt x="327" y="-36"/>
                        <a:pt x="145" y="-16"/>
                        <a:pt x="65" y="105"/>
                      </a:cubicBezTo>
                      <a:cubicBezTo>
                        <a:pt x="-36" y="226"/>
                        <a:pt x="-16" y="408"/>
                        <a:pt x="105" y="509"/>
                      </a:cubicBezTo>
                      <a:cubicBezTo>
                        <a:pt x="3152" y="2971"/>
                        <a:pt x="5917" y="5655"/>
                        <a:pt x="8339" y="8642"/>
                      </a:cubicBezTo>
                      <a:cubicBezTo>
                        <a:pt x="10257" y="11004"/>
                        <a:pt x="11871" y="13607"/>
                        <a:pt x="13284" y="16412"/>
                      </a:cubicBezTo>
                      <a:cubicBezTo>
                        <a:pt x="13627" y="17099"/>
                        <a:pt x="14011" y="17785"/>
                        <a:pt x="14334" y="18491"/>
                      </a:cubicBezTo>
                      <a:cubicBezTo>
                        <a:pt x="14374" y="18592"/>
                        <a:pt x="14495" y="18653"/>
                        <a:pt x="14596" y="18612"/>
                      </a:cubicBezTo>
                      <a:cubicBezTo>
                        <a:pt x="14697" y="18572"/>
                        <a:pt x="14757" y="18451"/>
                        <a:pt x="14697" y="1835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" name="Google Shape;2735;p47"/>
                <p:cNvSpPr/>
                <p:nvPr/>
              </p:nvSpPr>
              <p:spPr>
                <a:xfrm>
                  <a:off x="6152341" y="4092986"/>
                  <a:ext cx="15475" cy="16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5" h="16426" extrusionOk="0">
                      <a:moveTo>
                        <a:pt x="15468" y="16244"/>
                      </a:moveTo>
                      <a:cubicBezTo>
                        <a:pt x="13611" y="12893"/>
                        <a:pt x="11472" y="9906"/>
                        <a:pt x="8929" y="7242"/>
                      </a:cubicBezTo>
                      <a:cubicBezTo>
                        <a:pt x="6406" y="4578"/>
                        <a:pt x="3540" y="2257"/>
                        <a:pt x="452" y="57"/>
                      </a:cubicBezTo>
                      <a:cubicBezTo>
                        <a:pt x="311" y="-44"/>
                        <a:pt x="149" y="-3"/>
                        <a:pt x="48" y="118"/>
                      </a:cubicBezTo>
                      <a:cubicBezTo>
                        <a:pt x="-32" y="239"/>
                        <a:pt x="-12" y="420"/>
                        <a:pt x="109" y="521"/>
                      </a:cubicBezTo>
                      <a:cubicBezTo>
                        <a:pt x="3156" y="2741"/>
                        <a:pt x="5901" y="5123"/>
                        <a:pt x="8444" y="7726"/>
                      </a:cubicBezTo>
                      <a:cubicBezTo>
                        <a:pt x="10967" y="10330"/>
                        <a:pt x="13288" y="13135"/>
                        <a:pt x="15226" y="16365"/>
                      </a:cubicBezTo>
                      <a:cubicBezTo>
                        <a:pt x="15286" y="16425"/>
                        <a:pt x="15347" y="16445"/>
                        <a:pt x="15407" y="16405"/>
                      </a:cubicBezTo>
                      <a:cubicBezTo>
                        <a:pt x="15468" y="16365"/>
                        <a:pt x="15488" y="16284"/>
                        <a:pt x="15468" y="1622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" name="Google Shape;2736;p47"/>
                <p:cNvSpPr/>
                <p:nvPr/>
              </p:nvSpPr>
              <p:spPr>
                <a:xfrm>
                  <a:off x="6137877" y="4098834"/>
                  <a:ext cx="29320" cy="25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0" h="25436" extrusionOk="0">
                      <a:moveTo>
                        <a:pt x="29286" y="25027"/>
                      </a:moveTo>
                      <a:cubicBezTo>
                        <a:pt x="28902" y="24502"/>
                        <a:pt x="28539" y="23978"/>
                        <a:pt x="28135" y="23493"/>
                      </a:cubicBezTo>
                      <a:cubicBezTo>
                        <a:pt x="24381" y="18811"/>
                        <a:pt x="20365" y="14794"/>
                        <a:pt x="16127" y="11081"/>
                      </a:cubicBezTo>
                      <a:cubicBezTo>
                        <a:pt x="11444" y="6964"/>
                        <a:pt x="6318" y="3371"/>
                        <a:pt x="425" y="41"/>
                      </a:cubicBezTo>
                      <a:cubicBezTo>
                        <a:pt x="283" y="-40"/>
                        <a:pt x="122" y="1"/>
                        <a:pt x="41" y="142"/>
                      </a:cubicBezTo>
                      <a:cubicBezTo>
                        <a:pt x="-40" y="283"/>
                        <a:pt x="1" y="445"/>
                        <a:pt x="142" y="526"/>
                      </a:cubicBezTo>
                      <a:cubicBezTo>
                        <a:pt x="5914" y="3916"/>
                        <a:pt x="10859" y="7670"/>
                        <a:pt x="15501" y="11767"/>
                      </a:cubicBezTo>
                      <a:cubicBezTo>
                        <a:pt x="19699" y="15481"/>
                        <a:pt x="23513" y="19598"/>
                        <a:pt x="27570" y="23978"/>
                      </a:cubicBezTo>
                      <a:cubicBezTo>
                        <a:pt x="27994" y="24442"/>
                        <a:pt x="28458" y="24886"/>
                        <a:pt x="28902" y="25350"/>
                      </a:cubicBezTo>
                      <a:cubicBezTo>
                        <a:pt x="28983" y="25451"/>
                        <a:pt x="29144" y="25471"/>
                        <a:pt x="29245" y="25370"/>
                      </a:cubicBezTo>
                      <a:cubicBezTo>
                        <a:pt x="29346" y="25289"/>
                        <a:pt x="29346" y="25128"/>
                        <a:pt x="29245" y="250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" name="Google Shape;2737;p47"/>
                <p:cNvSpPr/>
                <p:nvPr/>
              </p:nvSpPr>
              <p:spPr>
                <a:xfrm>
                  <a:off x="6129225" y="4108296"/>
                  <a:ext cx="37118" cy="2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18" h="27057" extrusionOk="0">
                      <a:moveTo>
                        <a:pt x="37090" y="26787"/>
                      </a:moveTo>
                      <a:cubicBezTo>
                        <a:pt x="35799" y="24103"/>
                        <a:pt x="34043" y="21479"/>
                        <a:pt x="31883" y="19037"/>
                      </a:cubicBezTo>
                      <a:cubicBezTo>
                        <a:pt x="29865" y="16777"/>
                        <a:pt x="27504" y="14698"/>
                        <a:pt x="24981" y="12740"/>
                      </a:cubicBezTo>
                      <a:cubicBezTo>
                        <a:pt x="17312" y="6827"/>
                        <a:pt x="7907" y="2346"/>
                        <a:pt x="257" y="5"/>
                      </a:cubicBezTo>
                      <a:cubicBezTo>
                        <a:pt x="157" y="-15"/>
                        <a:pt x="56" y="25"/>
                        <a:pt x="15" y="126"/>
                      </a:cubicBezTo>
                      <a:cubicBezTo>
                        <a:pt x="-25" y="227"/>
                        <a:pt x="15" y="328"/>
                        <a:pt x="136" y="348"/>
                      </a:cubicBezTo>
                      <a:cubicBezTo>
                        <a:pt x="6494" y="2407"/>
                        <a:pt x="14022" y="6020"/>
                        <a:pt x="20743" y="10661"/>
                      </a:cubicBezTo>
                      <a:cubicBezTo>
                        <a:pt x="23972" y="12881"/>
                        <a:pt x="26979" y="15364"/>
                        <a:pt x="29643" y="17967"/>
                      </a:cubicBezTo>
                      <a:cubicBezTo>
                        <a:pt x="32529" y="20793"/>
                        <a:pt x="35052" y="23760"/>
                        <a:pt x="36747" y="26949"/>
                      </a:cubicBezTo>
                      <a:cubicBezTo>
                        <a:pt x="36808" y="27050"/>
                        <a:pt x="36909" y="27090"/>
                        <a:pt x="37010" y="27029"/>
                      </a:cubicBezTo>
                      <a:cubicBezTo>
                        <a:pt x="37111" y="26989"/>
                        <a:pt x="37151" y="26868"/>
                        <a:pt x="37090" y="2676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" name="Google Shape;2738;p47"/>
                <p:cNvSpPr/>
                <p:nvPr/>
              </p:nvSpPr>
              <p:spPr>
                <a:xfrm>
                  <a:off x="6137520" y="4128124"/>
                  <a:ext cx="28149" cy="20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49" h="20871" extrusionOk="0">
                      <a:moveTo>
                        <a:pt x="28150" y="20703"/>
                      </a:moveTo>
                      <a:cubicBezTo>
                        <a:pt x="27766" y="19815"/>
                        <a:pt x="27363" y="18947"/>
                        <a:pt x="26878" y="18139"/>
                      </a:cubicBezTo>
                      <a:cubicBezTo>
                        <a:pt x="24820" y="14729"/>
                        <a:pt x="22095" y="12064"/>
                        <a:pt x="19108" y="9784"/>
                      </a:cubicBezTo>
                      <a:cubicBezTo>
                        <a:pt x="13618" y="5566"/>
                        <a:pt x="6999" y="2882"/>
                        <a:pt x="258" y="16"/>
                      </a:cubicBezTo>
                      <a:cubicBezTo>
                        <a:pt x="177" y="-25"/>
                        <a:pt x="76" y="16"/>
                        <a:pt x="15" y="96"/>
                      </a:cubicBezTo>
                      <a:cubicBezTo>
                        <a:pt x="-25" y="177"/>
                        <a:pt x="15" y="278"/>
                        <a:pt x="116" y="319"/>
                      </a:cubicBezTo>
                      <a:cubicBezTo>
                        <a:pt x="6716" y="3326"/>
                        <a:pt x="13134" y="6293"/>
                        <a:pt x="18543" y="10491"/>
                      </a:cubicBezTo>
                      <a:cubicBezTo>
                        <a:pt x="21429" y="12731"/>
                        <a:pt x="23952" y="15375"/>
                        <a:pt x="26232" y="18523"/>
                      </a:cubicBezTo>
                      <a:cubicBezTo>
                        <a:pt x="26777" y="19270"/>
                        <a:pt x="27343" y="19997"/>
                        <a:pt x="27867" y="20804"/>
                      </a:cubicBezTo>
                      <a:cubicBezTo>
                        <a:pt x="27908" y="20864"/>
                        <a:pt x="27988" y="20884"/>
                        <a:pt x="28049" y="20864"/>
                      </a:cubicBezTo>
                      <a:cubicBezTo>
                        <a:pt x="28109" y="20824"/>
                        <a:pt x="28130" y="20743"/>
                        <a:pt x="28109" y="2068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" name="Google Shape;2739;p47"/>
                <p:cNvSpPr/>
                <p:nvPr/>
              </p:nvSpPr>
              <p:spPr>
                <a:xfrm>
                  <a:off x="6138833" y="4139676"/>
                  <a:ext cx="26662" cy="24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62" h="24618" extrusionOk="0">
                      <a:moveTo>
                        <a:pt x="26655" y="24449"/>
                      </a:moveTo>
                      <a:cubicBezTo>
                        <a:pt x="25989" y="23138"/>
                        <a:pt x="25282" y="21866"/>
                        <a:pt x="24495" y="20635"/>
                      </a:cubicBezTo>
                      <a:cubicBezTo>
                        <a:pt x="22618" y="17749"/>
                        <a:pt x="20398" y="15165"/>
                        <a:pt x="17976" y="12764"/>
                      </a:cubicBezTo>
                      <a:cubicBezTo>
                        <a:pt x="12830" y="7657"/>
                        <a:pt x="6715" y="3580"/>
                        <a:pt x="317" y="28"/>
                      </a:cubicBezTo>
                      <a:cubicBezTo>
                        <a:pt x="216" y="-32"/>
                        <a:pt x="74" y="8"/>
                        <a:pt x="34" y="109"/>
                      </a:cubicBezTo>
                      <a:cubicBezTo>
                        <a:pt x="-27" y="210"/>
                        <a:pt x="-6" y="331"/>
                        <a:pt x="95" y="392"/>
                      </a:cubicBezTo>
                      <a:cubicBezTo>
                        <a:pt x="5342" y="3399"/>
                        <a:pt x="10347" y="6830"/>
                        <a:pt x="14828" y="10806"/>
                      </a:cubicBezTo>
                      <a:cubicBezTo>
                        <a:pt x="17512" y="13207"/>
                        <a:pt x="19974" y="15831"/>
                        <a:pt x="22235" y="18657"/>
                      </a:cubicBezTo>
                      <a:cubicBezTo>
                        <a:pt x="23728" y="20514"/>
                        <a:pt x="25161" y="22451"/>
                        <a:pt x="26413" y="24550"/>
                      </a:cubicBezTo>
                      <a:cubicBezTo>
                        <a:pt x="26453" y="24611"/>
                        <a:pt x="26534" y="24631"/>
                        <a:pt x="26594" y="24611"/>
                      </a:cubicBezTo>
                      <a:cubicBezTo>
                        <a:pt x="26655" y="24570"/>
                        <a:pt x="26675" y="24490"/>
                        <a:pt x="26655" y="2442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" name="Google Shape;2740;p47"/>
                <p:cNvSpPr/>
                <p:nvPr/>
              </p:nvSpPr>
              <p:spPr>
                <a:xfrm>
                  <a:off x="6130133" y="4144916"/>
                  <a:ext cx="34584" cy="31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84" h="31197" extrusionOk="0">
                      <a:moveTo>
                        <a:pt x="34568" y="30976"/>
                      </a:moveTo>
                      <a:cubicBezTo>
                        <a:pt x="33841" y="29502"/>
                        <a:pt x="33175" y="28089"/>
                        <a:pt x="32428" y="26757"/>
                      </a:cubicBezTo>
                      <a:cubicBezTo>
                        <a:pt x="28836" y="20541"/>
                        <a:pt x="24900" y="16000"/>
                        <a:pt x="20481" y="12125"/>
                      </a:cubicBezTo>
                      <a:cubicBezTo>
                        <a:pt x="15132" y="7442"/>
                        <a:pt x="8775" y="3850"/>
                        <a:pt x="278" y="15"/>
                      </a:cubicBezTo>
                      <a:cubicBezTo>
                        <a:pt x="197" y="-25"/>
                        <a:pt x="76" y="15"/>
                        <a:pt x="15" y="116"/>
                      </a:cubicBezTo>
                      <a:cubicBezTo>
                        <a:pt x="-25" y="218"/>
                        <a:pt x="15" y="318"/>
                        <a:pt x="116" y="358"/>
                      </a:cubicBezTo>
                      <a:cubicBezTo>
                        <a:pt x="8472" y="4315"/>
                        <a:pt x="14688" y="8008"/>
                        <a:pt x="19956" y="12710"/>
                      </a:cubicBezTo>
                      <a:cubicBezTo>
                        <a:pt x="24295" y="16585"/>
                        <a:pt x="27827" y="21268"/>
                        <a:pt x="31702" y="27201"/>
                      </a:cubicBezTo>
                      <a:cubicBezTo>
                        <a:pt x="32529" y="28473"/>
                        <a:pt x="33438" y="29744"/>
                        <a:pt x="34305" y="31116"/>
                      </a:cubicBezTo>
                      <a:cubicBezTo>
                        <a:pt x="34346" y="31197"/>
                        <a:pt x="34447" y="31217"/>
                        <a:pt x="34507" y="31177"/>
                      </a:cubicBezTo>
                      <a:cubicBezTo>
                        <a:pt x="34568" y="31137"/>
                        <a:pt x="34608" y="31036"/>
                        <a:pt x="34568" y="3097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" name="Google Shape;2741;p47"/>
                <p:cNvSpPr/>
                <p:nvPr/>
              </p:nvSpPr>
              <p:spPr>
                <a:xfrm>
                  <a:off x="6114987" y="4157889"/>
                  <a:ext cx="49216" cy="314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16" h="31472" extrusionOk="0">
                      <a:moveTo>
                        <a:pt x="49209" y="31263"/>
                      </a:moveTo>
                      <a:cubicBezTo>
                        <a:pt x="46706" y="26722"/>
                        <a:pt x="43759" y="22645"/>
                        <a:pt x="40308" y="19113"/>
                      </a:cubicBezTo>
                      <a:cubicBezTo>
                        <a:pt x="36776" y="15460"/>
                        <a:pt x="32800" y="12372"/>
                        <a:pt x="28481" y="9768"/>
                      </a:cubicBezTo>
                      <a:cubicBezTo>
                        <a:pt x="20025" y="4642"/>
                        <a:pt x="10317" y="1473"/>
                        <a:pt x="165" y="0"/>
                      </a:cubicBezTo>
                      <a:cubicBezTo>
                        <a:pt x="105" y="0"/>
                        <a:pt x="24" y="40"/>
                        <a:pt x="4" y="101"/>
                      </a:cubicBezTo>
                      <a:cubicBezTo>
                        <a:pt x="-16" y="162"/>
                        <a:pt x="44" y="242"/>
                        <a:pt x="105" y="242"/>
                      </a:cubicBezTo>
                      <a:cubicBezTo>
                        <a:pt x="10196" y="1837"/>
                        <a:pt x="19783" y="5147"/>
                        <a:pt x="28158" y="10293"/>
                      </a:cubicBezTo>
                      <a:cubicBezTo>
                        <a:pt x="32397" y="12897"/>
                        <a:pt x="36292" y="16005"/>
                        <a:pt x="39844" y="19577"/>
                      </a:cubicBezTo>
                      <a:cubicBezTo>
                        <a:pt x="43275" y="23049"/>
                        <a:pt x="46383" y="26964"/>
                        <a:pt x="48967" y="31404"/>
                      </a:cubicBezTo>
                      <a:cubicBezTo>
                        <a:pt x="49007" y="31465"/>
                        <a:pt x="49088" y="31485"/>
                        <a:pt x="49148" y="31465"/>
                      </a:cubicBezTo>
                      <a:cubicBezTo>
                        <a:pt x="49209" y="31424"/>
                        <a:pt x="49229" y="31343"/>
                        <a:pt x="49209" y="3128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" name="Google Shape;2742;p47"/>
                <p:cNvSpPr/>
                <p:nvPr/>
              </p:nvSpPr>
              <p:spPr>
                <a:xfrm>
                  <a:off x="6149883" y="4185322"/>
                  <a:ext cx="14051" cy="11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51" h="11661" extrusionOk="0">
                      <a:moveTo>
                        <a:pt x="14011" y="11439"/>
                      </a:moveTo>
                      <a:cubicBezTo>
                        <a:pt x="12174" y="8795"/>
                        <a:pt x="10237" y="6575"/>
                        <a:pt x="7996" y="4718"/>
                      </a:cubicBezTo>
                      <a:cubicBezTo>
                        <a:pt x="5756" y="2861"/>
                        <a:pt x="3233" y="1347"/>
                        <a:pt x="307" y="15"/>
                      </a:cubicBezTo>
                      <a:cubicBezTo>
                        <a:pt x="186" y="-25"/>
                        <a:pt x="64" y="15"/>
                        <a:pt x="24" y="116"/>
                      </a:cubicBezTo>
                      <a:cubicBezTo>
                        <a:pt x="-36" y="218"/>
                        <a:pt x="24" y="358"/>
                        <a:pt x="125" y="399"/>
                      </a:cubicBezTo>
                      <a:cubicBezTo>
                        <a:pt x="2991" y="1751"/>
                        <a:pt x="5453" y="3305"/>
                        <a:pt x="7694" y="5122"/>
                      </a:cubicBezTo>
                      <a:cubicBezTo>
                        <a:pt x="9914" y="6938"/>
                        <a:pt x="11932" y="9037"/>
                        <a:pt x="13809" y="11600"/>
                      </a:cubicBezTo>
                      <a:cubicBezTo>
                        <a:pt x="13869" y="11661"/>
                        <a:pt x="13950" y="11681"/>
                        <a:pt x="13990" y="11641"/>
                      </a:cubicBezTo>
                      <a:cubicBezTo>
                        <a:pt x="14051" y="11600"/>
                        <a:pt x="14071" y="11519"/>
                        <a:pt x="14031" y="1145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4" name="Google Shape;2743;p47"/>
            <p:cNvGrpSpPr/>
            <p:nvPr/>
          </p:nvGrpSpPr>
          <p:grpSpPr>
            <a:xfrm>
              <a:off x="2893194" y="3677829"/>
              <a:ext cx="205970" cy="785194"/>
              <a:chOff x="3308507" y="2756279"/>
              <a:chExt cx="205970" cy="785194"/>
            </a:xfrm>
          </p:grpSpPr>
          <p:sp>
            <p:nvSpPr>
              <p:cNvPr id="25" name="Google Shape;2744;p47"/>
              <p:cNvSpPr/>
              <p:nvPr/>
            </p:nvSpPr>
            <p:spPr>
              <a:xfrm>
                <a:off x="3308507" y="2756279"/>
                <a:ext cx="205970" cy="364263"/>
              </a:xfrm>
              <a:custGeom>
                <a:avLst/>
                <a:gdLst/>
                <a:ahLst/>
                <a:cxnLst/>
                <a:rect l="l" t="t" r="r" b="b"/>
                <a:pathLst>
                  <a:path w="79679" h="140914" extrusionOk="0">
                    <a:moveTo>
                      <a:pt x="40664" y="140915"/>
                    </a:moveTo>
                    <a:cubicBezTo>
                      <a:pt x="41875" y="137766"/>
                      <a:pt x="37798" y="126988"/>
                      <a:pt x="33136" y="122044"/>
                    </a:cubicBezTo>
                    <a:cubicBezTo>
                      <a:pt x="22419" y="110681"/>
                      <a:pt x="3388" y="103093"/>
                      <a:pt x="1309" y="96897"/>
                    </a:cubicBezTo>
                    <a:cubicBezTo>
                      <a:pt x="-6704" y="72738"/>
                      <a:pt x="24539" y="85857"/>
                      <a:pt x="28353" y="84424"/>
                    </a:cubicBezTo>
                    <a:cubicBezTo>
                      <a:pt x="43268" y="78854"/>
                      <a:pt x="3468" y="58187"/>
                      <a:pt x="15820" y="41698"/>
                    </a:cubicBezTo>
                    <a:cubicBezTo>
                      <a:pt x="22500" y="32757"/>
                      <a:pt x="32914" y="47631"/>
                      <a:pt x="39353" y="40951"/>
                    </a:cubicBezTo>
                    <a:cubicBezTo>
                      <a:pt x="40281" y="39982"/>
                      <a:pt x="31764" y="15339"/>
                      <a:pt x="40422" y="4057"/>
                    </a:cubicBezTo>
                    <a:cubicBezTo>
                      <a:pt x="41875" y="2180"/>
                      <a:pt x="55983" y="-7003"/>
                      <a:pt x="60221" y="10657"/>
                    </a:cubicBezTo>
                    <a:cubicBezTo>
                      <a:pt x="62784" y="21313"/>
                      <a:pt x="51442" y="49670"/>
                      <a:pt x="58425" y="43877"/>
                    </a:cubicBezTo>
                    <a:cubicBezTo>
                      <a:pt x="65529" y="37944"/>
                      <a:pt x="75661" y="37257"/>
                      <a:pt x="76973" y="39841"/>
                    </a:cubicBezTo>
                    <a:cubicBezTo>
                      <a:pt x="84259" y="54291"/>
                      <a:pt x="54207" y="61678"/>
                      <a:pt x="53036" y="76250"/>
                    </a:cubicBezTo>
                    <a:cubicBezTo>
                      <a:pt x="51603" y="94051"/>
                      <a:pt x="70757" y="67148"/>
                      <a:pt x="78708" y="82547"/>
                    </a:cubicBezTo>
                    <a:cubicBezTo>
                      <a:pt x="84864" y="94475"/>
                      <a:pt x="60100" y="109934"/>
                      <a:pt x="50957" y="119380"/>
                    </a:cubicBezTo>
                    <a:cubicBezTo>
                      <a:pt x="46316" y="124183"/>
                      <a:pt x="42743" y="134658"/>
                      <a:pt x="40685" y="14087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6" name="Google Shape;2745;p47"/>
              <p:cNvGrpSpPr/>
              <p:nvPr/>
            </p:nvGrpSpPr>
            <p:grpSpPr>
              <a:xfrm>
                <a:off x="3321289" y="3106184"/>
                <a:ext cx="162646" cy="435290"/>
                <a:chOff x="6127909" y="4201037"/>
                <a:chExt cx="62895" cy="168319"/>
              </a:xfrm>
            </p:grpSpPr>
            <p:sp>
              <p:nvSpPr>
                <p:cNvPr id="46" name="Google Shape;2746;p47"/>
                <p:cNvSpPr/>
                <p:nvPr/>
              </p:nvSpPr>
              <p:spPr>
                <a:xfrm>
                  <a:off x="6127909" y="4201037"/>
                  <a:ext cx="62895" cy="168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95" h="168319" extrusionOk="0">
                      <a:moveTo>
                        <a:pt x="34007" y="63"/>
                      </a:moveTo>
                      <a:cubicBezTo>
                        <a:pt x="11907" y="-946"/>
                        <a:pt x="-3755" y="9912"/>
                        <a:pt x="786" y="47976"/>
                      </a:cubicBezTo>
                      <a:cubicBezTo>
                        <a:pt x="5852" y="90682"/>
                        <a:pt x="14510" y="154802"/>
                        <a:pt x="24360" y="166649"/>
                      </a:cubicBezTo>
                      <a:cubicBezTo>
                        <a:pt x="37882" y="182916"/>
                        <a:pt x="59921" y="75646"/>
                        <a:pt x="62181" y="47976"/>
                      </a:cubicBezTo>
                      <a:cubicBezTo>
                        <a:pt x="65068" y="13121"/>
                        <a:pt x="59881" y="1254"/>
                        <a:pt x="34007" y="6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47" name="Google Shape;2747;p47"/>
                <p:cNvGrpSpPr/>
                <p:nvPr/>
              </p:nvGrpSpPr>
              <p:grpSpPr>
                <a:xfrm>
                  <a:off x="6145850" y="4215066"/>
                  <a:ext cx="28881" cy="52130"/>
                  <a:chOff x="6145850" y="4215066"/>
                  <a:chExt cx="28881" cy="52130"/>
                </a:xfrm>
              </p:grpSpPr>
              <p:sp>
                <p:nvSpPr>
                  <p:cNvPr id="48" name="Google Shape;2748;p47"/>
                  <p:cNvSpPr/>
                  <p:nvPr/>
                </p:nvSpPr>
                <p:spPr>
                  <a:xfrm>
                    <a:off x="6145850" y="4215066"/>
                    <a:ext cx="19758" cy="10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758" h="1029" extrusionOk="0">
                        <a:moveTo>
                          <a:pt x="222" y="464"/>
                        </a:moveTo>
                        <a:lnTo>
                          <a:pt x="19577" y="1029"/>
                        </a:lnTo>
                        <a:cubicBezTo>
                          <a:pt x="19678" y="1029"/>
                          <a:pt x="19759" y="969"/>
                          <a:pt x="19759" y="868"/>
                        </a:cubicBezTo>
                        <a:cubicBezTo>
                          <a:pt x="19759" y="767"/>
                          <a:pt x="19678" y="686"/>
                          <a:pt x="19577" y="686"/>
                        </a:cubicBezTo>
                        <a:lnTo>
                          <a:pt x="242" y="0"/>
                        </a:lnTo>
                        <a:cubicBezTo>
                          <a:pt x="101" y="0"/>
                          <a:pt x="0" y="101"/>
                          <a:pt x="0" y="222"/>
                        </a:cubicBezTo>
                        <a:cubicBezTo>
                          <a:pt x="0" y="363"/>
                          <a:pt x="101" y="464"/>
                          <a:pt x="222" y="48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9" name="Google Shape;2749;p47"/>
                  <p:cNvSpPr/>
                  <p:nvPr/>
                </p:nvSpPr>
                <p:spPr>
                  <a:xfrm>
                    <a:off x="6159776" y="4221928"/>
                    <a:ext cx="8094" cy="6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94" h="666" extrusionOk="0">
                        <a:moveTo>
                          <a:pt x="162" y="666"/>
                        </a:moveTo>
                        <a:lnTo>
                          <a:pt x="7952" y="303"/>
                        </a:lnTo>
                        <a:cubicBezTo>
                          <a:pt x="7952" y="303"/>
                          <a:pt x="8113" y="242"/>
                          <a:pt x="8093" y="141"/>
                        </a:cubicBezTo>
                        <a:cubicBezTo>
                          <a:pt x="8093" y="61"/>
                          <a:pt x="8033" y="0"/>
                          <a:pt x="7952" y="0"/>
                        </a:cubicBezTo>
                        <a:lnTo>
                          <a:pt x="162" y="343"/>
                        </a:lnTo>
                        <a:cubicBezTo>
                          <a:pt x="162" y="343"/>
                          <a:pt x="0" y="424"/>
                          <a:pt x="0" y="505"/>
                        </a:cubicBezTo>
                        <a:cubicBezTo>
                          <a:pt x="0" y="565"/>
                          <a:pt x="81" y="646"/>
                          <a:pt x="162" y="64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0" name="Google Shape;2750;p47"/>
                  <p:cNvSpPr/>
                  <p:nvPr/>
                </p:nvSpPr>
                <p:spPr>
                  <a:xfrm>
                    <a:off x="6167284" y="4266208"/>
                    <a:ext cx="7447" cy="9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7" h="988" extrusionOk="0">
                        <a:moveTo>
                          <a:pt x="162" y="989"/>
                        </a:moveTo>
                        <a:cubicBezTo>
                          <a:pt x="2018" y="928"/>
                          <a:pt x="2906" y="928"/>
                          <a:pt x="3734" y="848"/>
                        </a:cubicBezTo>
                        <a:cubicBezTo>
                          <a:pt x="4622" y="787"/>
                          <a:pt x="5470" y="645"/>
                          <a:pt x="7286" y="343"/>
                        </a:cubicBezTo>
                        <a:cubicBezTo>
                          <a:pt x="7387" y="343"/>
                          <a:pt x="7447" y="262"/>
                          <a:pt x="7447" y="161"/>
                        </a:cubicBezTo>
                        <a:cubicBezTo>
                          <a:pt x="7447" y="61"/>
                          <a:pt x="7346" y="0"/>
                          <a:pt x="7246" y="0"/>
                        </a:cubicBezTo>
                        <a:lnTo>
                          <a:pt x="141" y="706"/>
                        </a:lnTo>
                        <a:cubicBezTo>
                          <a:pt x="141" y="706"/>
                          <a:pt x="0" y="767"/>
                          <a:pt x="0" y="848"/>
                        </a:cubicBezTo>
                        <a:cubicBezTo>
                          <a:pt x="0" y="928"/>
                          <a:pt x="61" y="989"/>
                          <a:pt x="162" y="98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1" name="Google Shape;2751;p47"/>
                  <p:cNvSpPr/>
                  <p:nvPr/>
                </p:nvSpPr>
                <p:spPr>
                  <a:xfrm>
                    <a:off x="6151360" y="4254139"/>
                    <a:ext cx="11039" cy="4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039" h="464" extrusionOk="0">
                        <a:moveTo>
                          <a:pt x="222" y="464"/>
                        </a:moveTo>
                        <a:lnTo>
                          <a:pt x="10919" y="464"/>
                        </a:lnTo>
                        <a:cubicBezTo>
                          <a:pt x="10919" y="464"/>
                          <a:pt x="11040" y="404"/>
                          <a:pt x="11040" y="323"/>
                        </a:cubicBezTo>
                        <a:cubicBezTo>
                          <a:pt x="11040" y="242"/>
                          <a:pt x="10979" y="202"/>
                          <a:pt x="10919" y="202"/>
                        </a:cubicBezTo>
                        <a:lnTo>
                          <a:pt x="242" y="0"/>
                        </a:lnTo>
                        <a:cubicBezTo>
                          <a:pt x="101" y="0"/>
                          <a:pt x="0" y="101"/>
                          <a:pt x="0" y="222"/>
                        </a:cubicBezTo>
                        <a:cubicBezTo>
                          <a:pt x="0" y="363"/>
                          <a:pt x="81" y="464"/>
                          <a:pt x="222" y="46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7" name="Google Shape;2752;p47"/>
              <p:cNvGrpSpPr/>
              <p:nvPr/>
            </p:nvGrpSpPr>
            <p:grpSpPr>
              <a:xfrm>
                <a:off x="3360250" y="2773931"/>
                <a:ext cx="123623" cy="364256"/>
                <a:chOff x="6114987" y="4064222"/>
                <a:chExt cx="97695" cy="146141"/>
              </a:xfrm>
            </p:grpSpPr>
            <p:sp>
              <p:nvSpPr>
                <p:cNvPr id="28" name="Google Shape;2753;p47"/>
                <p:cNvSpPr/>
                <p:nvPr/>
              </p:nvSpPr>
              <p:spPr>
                <a:xfrm>
                  <a:off x="6163530" y="4064222"/>
                  <a:ext cx="6902" cy="1461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" h="146141" extrusionOk="0">
                      <a:moveTo>
                        <a:pt x="6600" y="161"/>
                      </a:moveTo>
                      <a:cubicBezTo>
                        <a:pt x="6277" y="5005"/>
                        <a:pt x="5409" y="17316"/>
                        <a:pt x="4541" y="32151"/>
                      </a:cubicBezTo>
                      <a:cubicBezTo>
                        <a:pt x="3027" y="58489"/>
                        <a:pt x="1433" y="92718"/>
                        <a:pt x="807" y="106866"/>
                      </a:cubicBezTo>
                      <a:lnTo>
                        <a:pt x="0" y="145859"/>
                      </a:lnTo>
                      <a:cubicBezTo>
                        <a:pt x="0" y="146020"/>
                        <a:pt x="101" y="146141"/>
                        <a:pt x="262" y="146141"/>
                      </a:cubicBezTo>
                      <a:cubicBezTo>
                        <a:pt x="424" y="146141"/>
                        <a:pt x="545" y="146020"/>
                        <a:pt x="545" y="145859"/>
                      </a:cubicBezTo>
                      <a:lnTo>
                        <a:pt x="1837" y="106906"/>
                      </a:lnTo>
                      <a:cubicBezTo>
                        <a:pt x="2462" y="92759"/>
                        <a:pt x="4299" y="58549"/>
                        <a:pt x="5530" y="32191"/>
                      </a:cubicBezTo>
                      <a:cubicBezTo>
                        <a:pt x="6216" y="17357"/>
                        <a:pt x="6660" y="5005"/>
                        <a:pt x="6902" y="161"/>
                      </a:cubicBezTo>
                      <a:cubicBezTo>
                        <a:pt x="6902" y="81"/>
                        <a:pt x="6842" y="0"/>
                        <a:pt x="6741" y="0"/>
                      </a:cubicBezTo>
                      <a:cubicBezTo>
                        <a:pt x="6640" y="0"/>
                        <a:pt x="6580" y="61"/>
                        <a:pt x="6580" y="14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" name="Google Shape;2754;p47"/>
                <p:cNvSpPr/>
                <p:nvPr/>
              </p:nvSpPr>
              <p:spPr>
                <a:xfrm>
                  <a:off x="6164600" y="4145290"/>
                  <a:ext cx="48082" cy="4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82" h="46041" extrusionOk="0">
                      <a:moveTo>
                        <a:pt x="303" y="45920"/>
                      </a:moveTo>
                      <a:cubicBezTo>
                        <a:pt x="1090" y="37888"/>
                        <a:pt x="6458" y="29734"/>
                        <a:pt x="13623" y="22489"/>
                      </a:cubicBezTo>
                      <a:cubicBezTo>
                        <a:pt x="23916" y="12074"/>
                        <a:pt x="37984" y="3497"/>
                        <a:pt x="48014" y="227"/>
                      </a:cubicBezTo>
                      <a:cubicBezTo>
                        <a:pt x="48075" y="227"/>
                        <a:pt x="48095" y="147"/>
                        <a:pt x="48075" y="86"/>
                      </a:cubicBezTo>
                      <a:cubicBezTo>
                        <a:pt x="48075" y="25"/>
                        <a:pt x="47994" y="-15"/>
                        <a:pt x="47913" y="5"/>
                      </a:cubicBezTo>
                      <a:cubicBezTo>
                        <a:pt x="37822" y="3214"/>
                        <a:pt x="23553" y="11651"/>
                        <a:pt x="13240" y="22126"/>
                      </a:cubicBezTo>
                      <a:cubicBezTo>
                        <a:pt x="6014" y="29452"/>
                        <a:pt x="727" y="37787"/>
                        <a:pt x="0" y="45900"/>
                      </a:cubicBezTo>
                      <a:cubicBezTo>
                        <a:pt x="0" y="45981"/>
                        <a:pt x="61" y="46042"/>
                        <a:pt x="121" y="46042"/>
                      </a:cubicBezTo>
                      <a:cubicBezTo>
                        <a:pt x="202" y="46042"/>
                        <a:pt x="262" y="46001"/>
                        <a:pt x="283" y="4592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" name="Google Shape;2755;p47"/>
                <p:cNvSpPr/>
                <p:nvPr/>
              </p:nvSpPr>
              <p:spPr>
                <a:xfrm>
                  <a:off x="6165145" y="4146303"/>
                  <a:ext cx="20540" cy="233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40" h="23339" extrusionOk="0">
                      <a:moveTo>
                        <a:pt x="262" y="23271"/>
                      </a:moveTo>
                      <a:cubicBezTo>
                        <a:pt x="1937" y="19376"/>
                        <a:pt x="4238" y="15986"/>
                        <a:pt x="6842" y="12898"/>
                      </a:cubicBezTo>
                      <a:cubicBezTo>
                        <a:pt x="10818" y="8236"/>
                        <a:pt x="15581" y="4239"/>
                        <a:pt x="20465" y="365"/>
                      </a:cubicBezTo>
                      <a:cubicBezTo>
                        <a:pt x="20546" y="304"/>
                        <a:pt x="20566" y="183"/>
                        <a:pt x="20505" y="82"/>
                      </a:cubicBezTo>
                      <a:cubicBezTo>
                        <a:pt x="20445" y="-19"/>
                        <a:pt x="20324" y="-19"/>
                        <a:pt x="20223" y="41"/>
                      </a:cubicBezTo>
                      <a:cubicBezTo>
                        <a:pt x="15278" y="3917"/>
                        <a:pt x="10414" y="7852"/>
                        <a:pt x="6458" y="12554"/>
                      </a:cubicBezTo>
                      <a:cubicBezTo>
                        <a:pt x="3835" y="15683"/>
                        <a:pt x="1615" y="19174"/>
                        <a:pt x="0" y="23150"/>
                      </a:cubicBezTo>
                      <a:cubicBezTo>
                        <a:pt x="0" y="23211"/>
                        <a:pt x="0" y="23292"/>
                        <a:pt x="81" y="23332"/>
                      </a:cubicBezTo>
                      <a:cubicBezTo>
                        <a:pt x="141" y="23352"/>
                        <a:pt x="222" y="23332"/>
                        <a:pt x="242" y="2325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" name="Google Shape;2756;p47"/>
                <p:cNvSpPr/>
                <p:nvPr/>
              </p:nvSpPr>
              <p:spPr>
                <a:xfrm>
                  <a:off x="6165553" y="4114400"/>
                  <a:ext cx="41054" cy="3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54" h="39500" extrusionOk="0">
                      <a:moveTo>
                        <a:pt x="238" y="39432"/>
                      </a:moveTo>
                      <a:cubicBezTo>
                        <a:pt x="2438" y="32066"/>
                        <a:pt x="6959" y="25709"/>
                        <a:pt x="12589" y="20159"/>
                      </a:cubicBezTo>
                      <a:cubicBezTo>
                        <a:pt x="20945" y="11944"/>
                        <a:pt x="31682" y="5526"/>
                        <a:pt x="40986" y="279"/>
                      </a:cubicBezTo>
                      <a:cubicBezTo>
                        <a:pt x="41047" y="238"/>
                        <a:pt x="41067" y="158"/>
                        <a:pt x="41047" y="77"/>
                      </a:cubicBezTo>
                      <a:cubicBezTo>
                        <a:pt x="41007" y="16"/>
                        <a:pt x="40926" y="-24"/>
                        <a:pt x="40865" y="16"/>
                      </a:cubicBezTo>
                      <a:cubicBezTo>
                        <a:pt x="31561" y="5284"/>
                        <a:pt x="20763" y="11722"/>
                        <a:pt x="12428" y="19957"/>
                      </a:cubicBezTo>
                      <a:cubicBezTo>
                        <a:pt x="6777" y="25527"/>
                        <a:pt x="2216" y="31925"/>
                        <a:pt x="16" y="39332"/>
                      </a:cubicBezTo>
                      <a:cubicBezTo>
                        <a:pt x="-25" y="39393"/>
                        <a:pt x="16" y="39473"/>
                        <a:pt x="97" y="39493"/>
                      </a:cubicBezTo>
                      <a:cubicBezTo>
                        <a:pt x="157" y="39513"/>
                        <a:pt x="238" y="39493"/>
                        <a:pt x="258" y="3941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" name="Google Shape;2757;p47"/>
                <p:cNvSpPr/>
                <p:nvPr/>
              </p:nvSpPr>
              <p:spPr>
                <a:xfrm>
                  <a:off x="6166436" y="4100018"/>
                  <a:ext cx="40402" cy="40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02" h="40519" extrusionOk="0">
                      <a:moveTo>
                        <a:pt x="323" y="40393"/>
                      </a:moveTo>
                      <a:cubicBezTo>
                        <a:pt x="1251" y="37427"/>
                        <a:pt x="2543" y="34621"/>
                        <a:pt x="4057" y="31937"/>
                      </a:cubicBezTo>
                      <a:cubicBezTo>
                        <a:pt x="6317" y="27941"/>
                        <a:pt x="9102" y="24247"/>
                        <a:pt x="12291" y="20837"/>
                      </a:cubicBezTo>
                      <a:cubicBezTo>
                        <a:pt x="20283" y="12320"/>
                        <a:pt x="30637" y="5558"/>
                        <a:pt x="40284" y="412"/>
                      </a:cubicBezTo>
                      <a:cubicBezTo>
                        <a:pt x="40385" y="351"/>
                        <a:pt x="40445" y="230"/>
                        <a:pt x="40365" y="109"/>
                      </a:cubicBezTo>
                      <a:cubicBezTo>
                        <a:pt x="40304" y="8"/>
                        <a:pt x="40183" y="-32"/>
                        <a:pt x="40082" y="28"/>
                      </a:cubicBezTo>
                      <a:cubicBezTo>
                        <a:pt x="30334" y="5094"/>
                        <a:pt x="19758" y="11714"/>
                        <a:pt x="11685" y="20272"/>
                      </a:cubicBezTo>
                      <a:cubicBezTo>
                        <a:pt x="8436" y="23723"/>
                        <a:pt x="5591" y="27497"/>
                        <a:pt x="3411" y="31594"/>
                      </a:cubicBezTo>
                      <a:cubicBezTo>
                        <a:pt x="1958" y="34339"/>
                        <a:pt x="828" y="37265"/>
                        <a:pt x="0" y="40313"/>
                      </a:cubicBezTo>
                      <a:cubicBezTo>
                        <a:pt x="0" y="40393"/>
                        <a:pt x="40" y="40474"/>
                        <a:pt x="121" y="40515"/>
                      </a:cubicBezTo>
                      <a:cubicBezTo>
                        <a:pt x="182" y="40535"/>
                        <a:pt x="283" y="40494"/>
                        <a:pt x="303" y="4041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" name="Google Shape;2758;p47"/>
                <p:cNvSpPr/>
                <p:nvPr/>
              </p:nvSpPr>
              <p:spPr>
                <a:xfrm>
                  <a:off x="6166803" y="4091877"/>
                  <a:ext cx="28246" cy="297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46" h="29739" extrusionOk="0">
                      <a:moveTo>
                        <a:pt x="258" y="29703"/>
                      </a:moveTo>
                      <a:cubicBezTo>
                        <a:pt x="1651" y="27302"/>
                        <a:pt x="3165" y="25082"/>
                        <a:pt x="4759" y="22902"/>
                      </a:cubicBezTo>
                      <a:cubicBezTo>
                        <a:pt x="7181" y="19592"/>
                        <a:pt x="9805" y="16484"/>
                        <a:pt x="12651" y="13598"/>
                      </a:cubicBezTo>
                      <a:cubicBezTo>
                        <a:pt x="17373" y="8794"/>
                        <a:pt x="22621" y="4475"/>
                        <a:pt x="28171" y="358"/>
                      </a:cubicBezTo>
                      <a:cubicBezTo>
                        <a:pt x="28252" y="298"/>
                        <a:pt x="28272" y="177"/>
                        <a:pt x="28211" y="76"/>
                      </a:cubicBezTo>
                      <a:cubicBezTo>
                        <a:pt x="28151" y="-5"/>
                        <a:pt x="28030" y="-25"/>
                        <a:pt x="27929" y="35"/>
                      </a:cubicBezTo>
                      <a:cubicBezTo>
                        <a:pt x="21188" y="4919"/>
                        <a:pt x="14810" y="10066"/>
                        <a:pt x="9381" y="16101"/>
                      </a:cubicBezTo>
                      <a:cubicBezTo>
                        <a:pt x="7201" y="18522"/>
                        <a:pt x="5122" y="21086"/>
                        <a:pt x="3286" y="23851"/>
                      </a:cubicBezTo>
                      <a:cubicBezTo>
                        <a:pt x="2115" y="25667"/>
                        <a:pt x="1025" y="27564"/>
                        <a:pt x="16" y="29542"/>
                      </a:cubicBezTo>
                      <a:cubicBezTo>
                        <a:pt x="-24" y="29602"/>
                        <a:pt x="16" y="29683"/>
                        <a:pt x="77" y="29724"/>
                      </a:cubicBezTo>
                      <a:cubicBezTo>
                        <a:pt x="137" y="29764"/>
                        <a:pt x="218" y="29724"/>
                        <a:pt x="238" y="2966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" name="Google Shape;2759;p47"/>
                <p:cNvSpPr/>
                <p:nvPr/>
              </p:nvSpPr>
              <p:spPr>
                <a:xfrm>
                  <a:off x="6168031" y="4077709"/>
                  <a:ext cx="24234" cy="26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34" h="26057" extrusionOk="0">
                      <a:moveTo>
                        <a:pt x="283" y="25950"/>
                      </a:moveTo>
                      <a:cubicBezTo>
                        <a:pt x="848" y="24658"/>
                        <a:pt x="1534" y="23407"/>
                        <a:pt x="2240" y="22196"/>
                      </a:cubicBezTo>
                      <a:cubicBezTo>
                        <a:pt x="3875" y="19390"/>
                        <a:pt x="5873" y="16746"/>
                        <a:pt x="8113" y="14284"/>
                      </a:cubicBezTo>
                      <a:cubicBezTo>
                        <a:pt x="12977" y="9016"/>
                        <a:pt x="18911" y="4475"/>
                        <a:pt x="24159" y="338"/>
                      </a:cubicBezTo>
                      <a:cubicBezTo>
                        <a:pt x="24239" y="277"/>
                        <a:pt x="24259" y="156"/>
                        <a:pt x="24199" y="75"/>
                      </a:cubicBezTo>
                      <a:cubicBezTo>
                        <a:pt x="24138" y="-5"/>
                        <a:pt x="24037" y="-25"/>
                        <a:pt x="23937" y="35"/>
                      </a:cubicBezTo>
                      <a:cubicBezTo>
                        <a:pt x="18608" y="4132"/>
                        <a:pt x="12554" y="8572"/>
                        <a:pt x="7649" y="13860"/>
                      </a:cubicBezTo>
                      <a:cubicBezTo>
                        <a:pt x="5348" y="16343"/>
                        <a:pt x="3250" y="18986"/>
                        <a:pt x="1696" y="21913"/>
                      </a:cubicBezTo>
                      <a:cubicBezTo>
                        <a:pt x="1009" y="23185"/>
                        <a:pt x="485" y="24516"/>
                        <a:pt x="0" y="25869"/>
                      </a:cubicBezTo>
                      <a:cubicBezTo>
                        <a:pt x="0" y="25929"/>
                        <a:pt x="0" y="26010"/>
                        <a:pt x="81" y="26050"/>
                      </a:cubicBezTo>
                      <a:cubicBezTo>
                        <a:pt x="141" y="26070"/>
                        <a:pt x="222" y="26050"/>
                        <a:pt x="242" y="2597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" name="Google Shape;2760;p47"/>
                <p:cNvSpPr/>
                <p:nvPr/>
              </p:nvSpPr>
              <p:spPr>
                <a:xfrm>
                  <a:off x="6168640" y="4070497"/>
                  <a:ext cx="20064" cy="19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64" h="19312" extrusionOk="0">
                      <a:moveTo>
                        <a:pt x="238" y="19215"/>
                      </a:moveTo>
                      <a:cubicBezTo>
                        <a:pt x="521" y="18832"/>
                        <a:pt x="844" y="18509"/>
                        <a:pt x="1086" y="18125"/>
                      </a:cubicBezTo>
                      <a:cubicBezTo>
                        <a:pt x="3548" y="14634"/>
                        <a:pt x="5950" y="11405"/>
                        <a:pt x="8917" y="8660"/>
                      </a:cubicBezTo>
                      <a:cubicBezTo>
                        <a:pt x="12207" y="5633"/>
                        <a:pt x="15920" y="2989"/>
                        <a:pt x="19936" y="486"/>
                      </a:cubicBezTo>
                      <a:cubicBezTo>
                        <a:pt x="20078" y="405"/>
                        <a:pt x="20098" y="244"/>
                        <a:pt x="20017" y="123"/>
                      </a:cubicBezTo>
                      <a:cubicBezTo>
                        <a:pt x="19957" y="2"/>
                        <a:pt x="19775" y="-39"/>
                        <a:pt x="19654" y="42"/>
                      </a:cubicBezTo>
                      <a:cubicBezTo>
                        <a:pt x="14729" y="3029"/>
                        <a:pt x="10269" y="6218"/>
                        <a:pt x="6454" y="10113"/>
                      </a:cubicBezTo>
                      <a:cubicBezTo>
                        <a:pt x="4416" y="12212"/>
                        <a:pt x="2478" y="14432"/>
                        <a:pt x="965" y="17096"/>
                      </a:cubicBezTo>
                      <a:cubicBezTo>
                        <a:pt x="581" y="17742"/>
                        <a:pt x="319" y="18428"/>
                        <a:pt x="16" y="19114"/>
                      </a:cubicBezTo>
                      <a:cubicBezTo>
                        <a:pt x="-24" y="19175"/>
                        <a:pt x="16" y="19256"/>
                        <a:pt x="77" y="19296"/>
                      </a:cubicBezTo>
                      <a:cubicBezTo>
                        <a:pt x="137" y="19337"/>
                        <a:pt x="218" y="19296"/>
                        <a:pt x="238" y="1923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" name="Google Shape;2761;p47"/>
                <p:cNvSpPr/>
                <p:nvPr/>
              </p:nvSpPr>
              <p:spPr>
                <a:xfrm>
                  <a:off x="6154670" y="4065186"/>
                  <a:ext cx="15306" cy="13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06" h="13413" extrusionOk="0">
                      <a:moveTo>
                        <a:pt x="15278" y="13043"/>
                      </a:moveTo>
                      <a:cubicBezTo>
                        <a:pt x="13522" y="9935"/>
                        <a:pt x="11464" y="7210"/>
                        <a:pt x="9022" y="4990"/>
                      </a:cubicBezTo>
                      <a:cubicBezTo>
                        <a:pt x="6539" y="2750"/>
                        <a:pt x="3673" y="1014"/>
                        <a:pt x="162" y="5"/>
                      </a:cubicBezTo>
                      <a:cubicBezTo>
                        <a:pt x="81" y="-15"/>
                        <a:pt x="0" y="25"/>
                        <a:pt x="0" y="106"/>
                      </a:cubicBezTo>
                      <a:cubicBezTo>
                        <a:pt x="0" y="187"/>
                        <a:pt x="0" y="247"/>
                        <a:pt x="81" y="268"/>
                      </a:cubicBezTo>
                      <a:cubicBezTo>
                        <a:pt x="3552" y="1256"/>
                        <a:pt x="6418" y="2932"/>
                        <a:pt x="8840" y="5172"/>
                      </a:cubicBezTo>
                      <a:cubicBezTo>
                        <a:pt x="11242" y="7392"/>
                        <a:pt x="13179" y="10177"/>
                        <a:pt x="14855" y="13285"/>
                      </a:cubicBezTo>
                      <a:cubicBezTo>
                        <a:pt x="14915" y="13406"/>
                        <a:pt x="15056" y="13447"/>
                        <a:pt x="15177" y="13386"/>
                      </a:cubicBezTo>
                      <a:cubicBezTo>
                        <a:pt x="15298" y="13326"/>
                        <a:pt x="15339" y="13164"/>
                        <a:pt x="15278" y="1306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" name="Google Shape;2762;p47"/>
                <p:cNvSpPr/>
                <p:nvPr/>
              </p:nvSpPr>
              <p:spPr>
                <a:xfrm>
                  <a:off x="6154545" y="4076812"/>
                  <a:ext cx="14721" cy="18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1" h="18624" extrusionOk="0">
                      <a:moveTo>
                        <a:pt x="14657" y="18350"/>
                      </a:moveTo>
                      <a:cubicBezTo>
                        <a:pt x="14414" y="17583"/>
                        <a:pt x="14172" y="16856"/>
                        <a:pt x="13890" y="16130"/>
                      </a:cubicBezTo>
                      <a:cubicBezTo>
                        <a:pt x="12638" y="13183"/>
                        <a:pt x="10923" y="10559"/>
                        <a:pt x="8945" y="8138"/>
                      </a:cubicBezTo>
                      <a:cubicBezTo>
                        <a:pt x="6483" y="5130"/>
                        <a:pt x="3576" y="2486"/>
                        <a:pt x="468" y="65"/>
                      </a:cubicBezTo>
                      <a:cubicBezTo>
                        <a:pt x="327" y="-36"/>
                        <a:pt x="145" y="-16"/>
                        <a:pt x="65" y="105"/>
                      </a:cubicBezTo>
                      <a:cubicBezTo>
                        <a:pt x="-36" y="226"/>
                        <a:pt x="-16" y="408"/>
                        <a:pt x="105" y="509"/>
                      </a:cubicBezTo>
                      <a:cubicBezTo>
                        <a:pt x="3152" y="2971"/>
                        <a:pt x="5917" y="5655"/>
                        <a:pt x="8339" y="8642"/>
                      </a:cubicBezTo>
                      <a:cubicBezTo>
                        <a:pt x="10257" y="11004"/>
                        <a:pt x="11871" y="13607"/>
                        <a:pt x="13284" y="16412"/>
                      </a:cubicBezTo>
                      <a:cubicBezTo>
                        <a:pt x="13627" y="17099"/>
                        <a:pt x="14011" y="17785"/>
                        <a:pt x="14334" y="18491"/>
                      </a:cubicBezTo>
                      <a:cubicBezTo>
                        <a:pt x="14374" y="18592"/>
                        <a:pt x="14495" y="18653"/>
                        <a:pt x="14596" y="18612"/>
                      </a:cubicBezTo>
                      <a:cubicBezTo>
                        <a:pt x="14697" y="18572"/>
                        <a:pt x="14757" y="18451"/>
                        <a:pt x="14697" y="1835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" name="Google Shape;2763;p47"/>
                <p:cNvSpPr/>
                <p:nvPr/>
              </p:nvSpPr>
              <p:spPr>
                <a:xfrm>
                  <a:off x="6152341" y="4092986"/>
                  <a:ext cx="15475" cy="16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5" h="16426" extrusionOk="0">
                      <a:moveTo>
                        <a:pt x="15468" y="16244"/>
                      </a:moveTo>
                      <a:cubicBezTo>
                        <a:pt x="13611" y="12893"/>
                        <a:pt x="11472" y="9906"/>
                        <a:pt x="8929" y="7242"/>
                      </a:cubicBezTo>
                      <a:cubicBezTo>
                        <a:pt x="6406" y="4578"/>
                        <a:pt x="3540" y="2257"/>
                        <a:pt x="452" y="57"/>
                      </a:cubicBezTo>
                      <a:cubicBezTo>
                        <a:pt x="311" y="-44"/>
                        <a:pt x="149" y="-3"/>
                        <a:pt x="48" y="118"/>
                      </a:cubicBezTo>
                      <a:cubicBezTo>
                        <a:pt x="-32" y="239"/>
                        <a:pt x="-12" y="420"/>
                        <a:pt x="109" y="521"/>
                      </a:cubicBezTo>
                      <a:cubicBezTo>
                        <a:pt x="3156" y="2741"/>
                        <a:pt x="5901" y="5123"/>
                        <a:pt x="8444" y="7726"/>
                      </a:cubicBezTo>
                      <a:cubicBezTo>
                        <a:pt x="10967" y="10330"/>
                        <a:pt x="13288" y="13135"/>
                        <a:pt x="15226" y="16365"/>
                      </a:cubicBezTo>
                      <a:cubicBezTo>
                        <a:pt x="15286" y="16425"/>
                        <a:pt x="15347" y="16445"/>
                        <a:pt x="15407" y="16405"/>
                      </a:cubicBezTo>
                      <a:cubicBezTo>
                        <a:pt x="15468" y="16365"/>
                        <a:pt x="15488" y="16284"/>
                        <a:pt x="15468" y="1622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" name="Google Shape;2764;p47"/>
                <p:cNvSpPr/>
                <p:nvPr/>
              </p:nvSpPr>
              <p:spPr>
                <a:xfrm>
                  <a:off x="6137877" y="4098834"/>
                  <a:ext cx="29320" cy="254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0" h="25436" extrusionOk="0">
                      <a:moveTo>
                        <a:pt x="29286" y="25027"/>
                      </a:moveTo>
                      <a:cubicBezTo>
                        <a:pt x="28902" y="24502"/>
                        <a:pt x="28539" y="23978"/>
                        <a:pt x="28135" y="23493"/>
                      </a:cubicBezTo>
                      <a:cubicBezTo>
                        <a:pt x="24381" y="18811"/>
                        <a:pt x="20365" y="14794"/>
                        <a:pt x="16127" y="11081"/>
                      </a:cubicBezTo>
                      <a:cubicBezTo>
                        <a:pt x="11444" y="6964"/>
                        <a:pt x="6318" y="3371"/>
                        <a:pt x="425" y="41"/>
                      </a:cubicBezTo>
                      <a:cubicBezTo>
                        <a:pt x="283" y="-40"/>
                        <a:pt x="122" y="1"/>
                        <a:pt x="41" y="142"/>
                      </a:cubicBezTo>
                      <a:cubicBezTo>
                        <a:pt x="-40" y="283"/>
                        <a:pt x="1" y="445"/>
                        <a:pt x="142" y="526"/>
                      </a:cubicBezTo>
                      <a:cubicBezTo>
                        <a:pt x="5914" y="3916"/>
                        <a:pt x="10859" y="7670"/>
                        <a:pt x="15501" y="11767"/>
                      </a:cubicBezTo>
                      <a:cubicBezTo>
                        <a:pt x="19699" y="15481"/>
                        <a:pt x="23513" y="19598"/>
                        <a:pt x="27570" y="23978"/>
                      </a:cubicBezTo>
                      <a:cubicBezTo>
                        <a:pt x="27994" y="24442"/>
                        <a:pt x="28458" y="24886"/>
                        <a:pt x="28902" y="25350"/>
                      </a:cubicBezTo>
                      <a:cubicBezTo>
                        <a:pt x="28983" y="25451"/>
                        <a:pt x="29144" y="25471"/>
                        <a:pt x="29245" y="25370"/>
                      </a:cubicBezTo>
                      <a:cubicBezTo>
                        <a:pt x="29346" y="25289"/>
                        <a:pt x="29346" y="25128"/>
                        <a:pt x="29245" y="250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" name="Google Shape;2765;p47"/>
                <p:cNvSpPr/>
                <p:nvPr/>
              </p:nvSpPr>
              <p:spPr>
                <a:xfrm>
                  <a:off x="6129225" y="4108296"/>
                  <a:ext cx="37118" cy="2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18" h="27057" extrusionOk="0">
                      <a:moveTo>
                        <a:pt x="37090" y="26787"/>
                      </a:moveTo>
                      <a:cubicBezTo>
                        <a:pt x="35799" y="24103"/>
                        <a:pt x="34043" y="21479"/>
                        <a:pt x="31883" y="19037"/>
                      </a:cubicBezTo>
                      <a:cubicBezTo>
                        <a:pt x="29865" y="16777"/>
                        <a:pt x="27504" y="14698"/>
                        <a:pt x="24981" y="12740"/>
                      </a:cubicBezTo>
                      <a:cubicBezTo>
                        <a:pt x="17312" y="6827"/>
                        <a:pt x="7907" y="2346"/>
                        <a:pt x="257" y="5"/>
                      </a:cubicBezTo>
                      <a:cubicBezTo>
                        <a:pt x="157" y="-15"/>
                        <a:pt x="56" y="25"/>
                        <a:pt x="15" y="126"/>
                      </a:cubicBezTo>
                      <a:cubicBezTo>
                        <a:pt x="-25" y="227"/>
                        <a:pt x="15" y="328"/>
                        <a:pt x="136" y="348"/>
                      </a:cubicBezTo>
                      <a:cubicBezTo>
                        <a:pt x="6494" y="2407"/>
                        <a:pt x="14022" y="6020"/>
                        <a:pt x="20743" y="10661"/>
                      </a:cubicBezTo>
                      <a:cubicBezTo>
                        <a:pt x="23972" y="12881"/>
                        <a:pt x="26979" y="15364"/>
                        <a:pt x="29643" y="17967"/>
                      </a:cubicBezTo>
                      <a:cubicBezTo>
                        <a:pt x="32529" y="20793"/>
                        <a:pt x="35052" y="23760"/>
                        <a:pt x="36747" y="26949"/>
                      </a:cubicBezTo>
                      <a:cubicBezTo>
                        <a:pt x="36808" y="27050"/>
                        <a:pt x="36909" y="27090"/>
                        <a:pt x="37010" y="27029"/>
                      </a:cubicBezTo>
                      <a:cubicBezTo>
                        <a:pt x="37111" y="26989"/>
                        <a:pt x="37151" y="26868"/>
                        <a:pt x="37090" y="2676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2766;p47"/>
                <p:cNvSpPr/>
                <p:nvPr/>
              </p:nvSpPr>
              <p:spPr>
                <a:xfrm>
                  <a:off x="6137520" y="4128124"/>
                  <a:ext cx="28149" cy="20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49" h="20871" extrusionOk="0">
                      <a:moveTo>
                        <a:pt x="28150" y="20703"/>
                      </a:moveTo>
                      <a:cubicBezTo>
                        <a:pt x="27766" y="19815"/>
                        <a:pt x="27363" y="18947"/>
                        <a:pt x="26878" y="18139"/>
                      </a:cubicBezTo>
                      <a:cubicBezTo>
                        <a:pt x="24820" y="14729"/>
                        <a:pt x="22095" y="12064"/>
                        <a:pt x="19108" y="9784"/>
                      </a:cubicBezTo>
                      <a:cubicBezTo>
                        <a:pt x="13618" y="5566"/>
                        <a:pt x="6999" y="2882"/>
                        <a:pt x="258" y="16"/>
                      </a:cubicBezTo>
                      <a:cubicBezTo>
                        <a:pt x="177" y="-25"/>
                        <a:pt x="76" y="16"/>
                        <a:pt x="15" y="96"/>
                      </a:cubicBezTo>
                      <a:cubicBezTo>
                        <a:pt x="-25" y="177"/>
                        <a:pt x="15" y="278"/>
                        <a:pt x="116" y="319"/>
                      </a:cubicBezTo>
                      <a:cubicBezTo>
                        <a:pt x="6716" y="3326"/>
                        <a:pt x="13134" y="6293"/>
                        <a:pt x="18543" y="10491"/>
                      </a:cubicBezTo>
                      <a:cubicBezTo>
                        <a:pt x="21429" y="12731"/>
                        <a:pt x="23952" y="15375"/>
                        <a:pt x="26232" y="18523"/>
                      </a:cubicBezTo>
                      <a:cubicBezTo>
                        <a:pt x="26777" y="19270"/>
                        <a:pt x="27343" y="19997"/>
                        <a:pt x="27867" y="20804"/>
                      </a:cubicBezTo>
                      <a:cubicBezTo>
                        <a:pt x="27908" y="20864"/>
                        <a:pt x="27988" y="20884"/>
                        <a:pt x="28049" y="20864"/>
                      </a:cubicBezTo>
                      <a:cubicBezTo>
                        <a:pt x="28109" y="20824"/>
                        <a:pt x="28130" y="20743"/>
                        <a:pt x="28109" y="2068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" name="Google Shape;2767;p47"/>
                <p:cNvSpPr/>
                <p:nvPr/>
              </p:nvSpPr>
              <p:spPr>
                <a:xfrm>
                  <a:off x="6138833" y="4139676"/>
                  <a:ext cx="26662" cy="24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62" h="24618" extrusionOk="0">
                      <a:moveTo>
                        <a:pt x="26655" y="24449"/>
                      </a:moveTo>
                      <a:cubicBezTo>
                        <a:pt x="25989" y="23138"/>
                        <a:pt x="25282" y="21866"/>
                        <a:pt x="24495" y="20635"/>
                      </a:cubicBezTo>
                      <a:cubicBezTo>
                        <a:pt x="22618" y="17749"/>
                        <a:pt x="20398" y="15165"/>
                        <a:pt x="17976" y="12764"/>
                      </a:cubicBezTo>
                      <a:cubicBezTo>
                        <a:pt x="12830" y="7657"/>
                        <a:pt x="6715" y="3580"/>
                        <a:pt x="317" y="28"/>
                      </a:cubicBezTo>
                      <a:cubicBezTo>
                        <a:pt x="216" y="-32"/>
                        <a:pt x="74" y="8"/>
                        <a:pt x="34" y="109"/>
                      </a:cubicBezTo>
                      <a:cubicBezTo>
                        <a:pt x="-27" y="210"/>
                        <a:pt x="-6" y="331"/>
                        <a:pt x="95" y="392"/>
                      </a:cubicBezTo>
                      <a:cubicBezTo>
                        <a:pt x="5342" y="3399"/>
                        <a:pt x="10347" y="6830"/>
                        <a:pt x="14828" y="10806"/>
                      </a:cubicBezTo>
                      <a:cubicBezTo>
                        <a:pt x="17512" y="13207"/>
                        <a:pt x="19974" y="15831"/>
                        <a:pt x="22235" y="18657"/>
                      </a:cubicBezTo>
                      <a:cubicBezTo>
                        <a:pt x="23728" y="20514"/>
                        <a:pt x="25161" y="22451"/>
                        <a:pt x="26413" y="24550"/>
                      </a:cubicBezTo>
                      <a:cubicBezTo>
                        <a:pt x="26453" y="24611"/>
                        <a:pt x="26534" y="24631"/>
                        <a:pt x="26594" y="24611"/>
                      </a:cubicBezTo>
                      <a:cubicBezTo>
                        <a:pt x="26655" y="24570"/>
                        <a:pt x="26675" y="24490"/>
                        <a:pt x="26655" y="2442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" name="Google Shape;2768;p47"/>
                <p:cNvSpPr/>
                <p:nvPr/>
              </p:nvSpPr>
              <p:spPr>
                <a:xfrm>
                  <a:off x="6130133" y="4144916"/>
                  <a:ext cx="34584" cy="31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84" h="31197" extrusionOk="0">
                      <a:moveTo>
                        <a:pt x="34568" y="30976"/>
                      </a:moveTo>
                      <a:cubicBezTo>
                        <a:pt x="33841" y="29502"/>
                        <a:pt x="33175" y="28089"/>
                        <a:pt x="32428" y="26757"/>
                      </a:cubicBezTo>
                      <a:cubicBezTo>
                        <a:pt x="28836" y="20541"/>
                        <a:pt x="24900" y="16000"/>
                        <a:pt x="20481" y="12125"/>
                      </a:cubicBezTo>
                      <a:cubicBezTo>
                        <a:pt x="15132" y="7442"/>
                        <a:pt x="8775" y="3850"/>
                        <a:pt x="278" y="15"/>
                      </a:cubicBezTo>
                      <a:cubicBezTo>
                        <a:pt x="197" y="-25"/>
                        <a:pt x="76" y="15"/>
                        <a:pt x="15" y="116"/>
                      </a:cubicBezTo>
                      <a:cubicBezTo>
                        <a:pt x="-25" y="218"/>
                        <a:pt x="15" y="318"/>
                        <a:pt x="116" y="358"/>
                      </a:cubicBezTo>
                      <a:cubicBezTo>
                        <a:pt x="8472" y="4315"/>
                        <a:pt x="14688" y="8008"/>
                        <a:pt x="19956" y="12710"/>
                      </a:cubicBezTo>
                      <a:cubicBezTo>
                        <a:pt x="24295" y="16585"/>
                        <a:pt x="27827" y="21268"/>
                        <a:pt x="31702" y="27201"/>
                      </a:cubicBezTo>
                      <a:cubicBezTo>
                        <a:pt x="32529" y="28473"/>
                        <a:pt x="33438" y="29744"/>
                        <a:pt x="34305" y="31116"/>
                      </a:cubicBezTo>
                      <a:cubicBezTo>
                        <a:pt x="34346" y="31197"/>
                        <a:pt x="34447" y="31217"/>
                        <a:pt x="34507" y="31177"/>
                      </a:cubicBezTo>
                      <a:cubicBezTo>
                        <a:pt x="34568" y="31137"/>
                        <a:pt x="34608" y="31036"/>
                        <a:pt x="34568" y="3097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2769;p47"/>
                <p:cNvSpPr/>
                <p:nvPr/>
              </p:nvSpPr>
              <p:spPr>
                <a:xfrm>
                  <a:off x="6114987" y="4157889"/>
                  <a:ext cx="49216" cy="314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16" h="31472" extrusionOk="0">
                      <a:moveTo>
                        <a:pt x="49209" y="31263"/>
                      </a:moveTo>
                      <a:cubicBezTo>
                        <a:pt x="46706" y="26722"/>
                        <a:pt x="43759" y="22645"/>
                        <a:pt x="40308" y="19113"/>
                      </a:cubicBezTo>
                      <a:cubicBezTo>
                        <a:pt x="36776" y="15460"/>
                        <a:pt x="32800" y="12372"/>
                        <a:pt x="28481" y="9768"/>
                      </a:cubicBezTo>
                      <a:cubicBezTo>
                        <a:pt x="20025" y="4642"/>
                        <a:pt x="10317" y="1473"/>
                        <a:pt x="165" y="0"/>
                      </a:cubicBezTo>
                      <a:cubicBezTo>
                        <a:pt x="105" y="0"/>
                        <a:pt x="24" y="40"/>
                        <a:pt x="4" y="101"/>
                      </a:cubicBezTo>
                      <a:cubicBezTo>
                        <a:pt x="-16" y="162"/>
                        <a:pt x="44" y="242"/>
                        <a:pt x="105" y="242"/>
                      </a:cubicBezTo>
                      <a:cubicBezTo>
                        <a:pt x="10196" y="1837"/>
                        <a:pt x="19783" y="5147"/>
                        <a:pt x="28158" y="10293"/>
                      </a:cubicBezTo>
                      <a:cubicBezTo>
                        <a:pt x="32397" y="12897"/>
                        <a:pt x="36292" y="16005"/>
                        <a:pt x="39844" y="19577"/>
                      </a:cubicBezTo>
                      <a:cubicBezTo>
                        <a:pt x="43275" y="23049"/>
                        <a:pt x="46383" y="26964"/>
                        <a:pt x="48967" y="31404"/>
                      </a:cubicBezTo>
                      <a:cubicBezTo>
                        <a:pt x="49007" y="31465"/>
                        <a:pt x="49088" y="31485"/>
                        <a:pt x="49148" y="31465"/>
                      </a:cubicBezTo>
                      <a:cubicBezTo>
                        <a:pt x="49209" y="31424"/>
                        <a:pt x="49229" y="31343"/>
                        <a:pt x="49209" y="3128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2770;p47"/>
                <p:cNvSpPr/>
                <p:nvPr/>
              </p:nvSpPr>
              <p:spPr>
                <a:xfrm>
                  <a:off x="6149883" y="4185322"/>
                  <a:ext cx="14051" cy="11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51" h="11661" extrusionOk="0">
                      <a:moveTo>
                        <a:pt x="14011" y="11439"/>
                      </a:moveTo>
                      <a:cubicBezTo>
                        <a:pt x="12174" y="8795"/>
                        <a:pt x="10237" y="6575"/>
                        <a:pt x="7996" y="4718"/>
                      </a:cubicBezTo>
                      <a:cubicBezTo>
                        <a:pt x="5756" y="2861"/>
                        <a:pt x="3233" y="1347"/>
                        <a:pt x="307" y="15"/>
                      </a:cubicBezTo>
                      <a:cubicBezTo>
                        <a:pt x="186" y="-25"/>
                        <a:pt x="64" y="15"/>
                        <a:pt x="24" y="116"/>
                      </a:cubicBezTo>
                      <a:cubicBezTo>
                        <a:pt x="-36" y="218"/>
                        <a:pt x="24" y="358"/>
                        <a:pt x="125" y="399"/>
                      </a:cubicBezTo>
                      <a:cubicBezTo>
                        <a:pt x="2991" y="1751"/>
                        <a:pt x="5453" y="3305"/>
                        <a:pt x="7694" y="5122"/>
                      </a:cubicBezTo>
                      <a:cubicBezTo>
                        <a:pt x="9914" y="6938"/>
                        <a:pt x="11932" y="9037"/>
                        <a:pt x="13809" y="11600"/>
                      </a:cubicBezTo>
                      <a:cubicBezTo>
                        <a:pt x="13869" y="11661"/>
                        <a:pt x="13950" y="11681"/>
                        <a:pt x="13990" y="11641"/>
                      </a:cubicBezTo>
                      <a:cubicBezTo>
                        <a:pt x="14051" y="11600"/>
                        <a:pt x="14071" y="11519"/>
                        <a:pt x="14031" y="1145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49" y="659220"/>
            <a:ext cx="2587152" cy="34281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266" y="657775"/>
            <a:ext cx="2574935" cy="34332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366" y="659219"/>
            <a:ext cx="2571083" cy="34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3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topuch.com/plan-vospitatelenoj-raboti-v-7-klasse-klassnij/729421_html_a19eb7f4766da2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420" y="2473791"/>
            <a:ext cx="4245956" cy="253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22503" y="485647"/>
            <a:ext cx="82867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Словесные</a:t>
            </a: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 </a:t>
            </a:r>
            <a:r>
              <a:rPr lang="ru-RU" altLang="ru-RU" b="1" dirty="0">
                <a:solidFill>
                  <a:schemeClr val="tx2"/>
                </a:solidFill>
                <a:latin typeface="Segoe Print" panose="02000600000000000000" pitchFamily="2" charset="0"/>
              </a:rPr>
              <a:t>– это игры, содержанием которых являются разнообразные знания, имеющиеся у детей, и само слово. Проводятся они для закрепления у детей знаний о свойствах и признаках предметов. Развивают внимание, сообразительность, быстроту реакции, связную речь. </a:t>
            </a:r>
          </a:p>
        </p:txBody>
      </p:sp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422503" y="1706528"/>
            <a:ext cx="821531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Подвижные 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Segoe Print" panose="02000600000000000000" pitchFamily="2" charset="0"/>
              </a:rPr>
              <a:t>игры </a:t>
            </a:r>
            <a:r>
              <a:rPr lang="ru-RU" altLang="ru-RU" b="1" dirty="0">
                <a:solidFill>
                  <a:schemeClr val="tx2"/>
                </a:solidFill>
                <a:latin typeface="Segoe Print" panose="02000600000000000000" pitchFamily="2" charset="0"/>
              </a:rPr>
              <a:t>природоведческого характера связаны с подражанием повадкам животных, их образу жизни («Что мы знаем, то не скажем, а что видим-то покажем», «Наседка с цыплятами»).</a:t>
            </a:r>
          </a:p>
        </p:txBody>
      </p:sp>
      <p:pic>
        <p:nvPicPr>
          <p:cNvPr id="8194" name="Picture 2" descr="http://ds14ishim.ru/sites/default/files/2015/scale_120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" b="100000" l="0" r="983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98" y="2733230"/>
            <a:ext cx="1928407" cy="223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6" name="Google Shape;2417;p47"/>
          <p:cNvGrpSpPr/>
          <p:nvPr/>
        </p:nvGrpSpPr>
        <p:grpSpPr>
          <a:xfrm>
            <a:off x="3108137" y="3881930"/>
            <a:ext cx="922902" cy="989864"/>
            <a:chOff x="6610508" y="654185"/>
            <a:chExt cx="274518" cy="294427"/>
          </a:xfrm>
        </p:grpSpPr>
        <p:grpSp>
          <p:nvGrpSpPr>
            <p:cNvPr id="127" name="Google Shape;2418;p47"/>
            <p:cNvGrpSpPr/>
            <p:nvPr/>
          </p:nvGrpSpPr>
          <p:grpSpPr>
            <a:xfrm>
              <a:off x="6635140" y="795061"/>
              <a:ext cx="206504" cy="153551"/>
              <a:chOff x="6635140" y="795061"/>
              <a:chExt cx="206504" cy="153551"/>
            </a:xfrm>
          </p:grpSpPr>
          <p:sp>
            <p:nvSpPr>
              <p:cNvPr id="141" name="Google Shape;2419;p47"/>
              <p:cNvSpPr/>
              <p:nvPr/>
            </p:nvSpPr>
            <p:spPr>
              <a:xfrm>
                <a:off x="6635140" y="832809"/>
                <a:ext cx="206504" cy="115803"/>
              </a:xfrm>
              <a:custGeom>
                <a:avLst/>
                <a:gdLst/>
                <a:ahLst/>
                <a:cxnLst/>
                <a:rect l="l" t="t" r="r" b="b"/>
                <a:pathLst>
                  <a:path w="206504" h="115803" extrusionOk="0">
                    <a:moveTo>
                      <a:pt x="190960" y="6438"/>
                    </a:moveTo>
                    <a:cubicBezTo>
                      <a:pt x="187488" y="6539"/>
                      <a:pt x="184178" y="3814"/>
                      <a:pt x="183573" y="404"/>
                    </a:cubicBezTo>
                    <a:cubicBezTo>
                      <a:pt x="181777" y="4602"/>
                      <a:pt x="177357" y="7548"/>
                      <a:pt x="172775" y="7589"/>
                    </a:cubicBezTo>
                    <a:cubicBezTo>
                      <a:pt x="168194" y="7629"/>
                      <a:pt x="163734" y="4783"/>
                      <a:pt x="161837" y="626"/>
                    </a:cubicBezTo>
                    <a:cubicBezTo>
                      <a:pt x="157316" y="8517"/>
                      <a:pt x="143733" y="8396"/>
                      <a:pt x="139373" y="424"/>
                    </a:cubicBezTo>
                    <a:cubicBezTo>
                      <a:pt x="139272" y="3835"/>
                      <a:pt x="136568" y="7003"/>
                      <a:pt x="133197" y="7629"/>
                    </a:cubicBezTo>
                    <a:cubicBezTo>
                      <a:pt x="129827" y="8255"/>
                      <a:pt x="126174" y="6257"/>
                      <a:pt x="124862" y="3088"/>
                    </a:cubicBezTo>
                    <a:cubicBezTo>
                      <a:pt x="124580" y="6701"/>
                      <a:pt x="121451" y="9869"/>
                      <a:pt x="117839" y="10212"/>
                    </a:cubicBezTo>
                    <a:cubicBezTo>
                      <a:pt x="114226" y="10535"/>
                      <a:pt x="110573" y="7972"/>
                      <a:pt x="109645" y="4480"/>
                    </a:cubicBezTo>
                    <a:cubicBezTo>
                      <a:pt x="108010" y="10717"/>
                      <a:pt x="97798" y="12009"/>
                      <a:pt x="94669" y="6378"/>
                    </a:cubicBezTo>
                    <a:cubicBezTo>
                      <a:pt x="90714" y="12937"/>
                      <a:pt x="79250" y="12473"/>
                      <a:pt x="75839" y="5611"/>
                    </a:cubicBezTo>
                    <a:cubicBezTo>
                      <a:pt x="72529" y="11201"/>
                      <a:pt x="63407" y="11948"/>
                      <a:pt x="59229" y="6963"/>
                    </a:cubicBezTo>
                    <a:cubicBezTo>
                      <a:pt x="54304" y="11464"/>
                      <a:pt x="45666" y="10959"/>
                      <a:pt x="41287" y="5934"/>
                    </a:cubicBezTo>
                    <a:cubicBezTo>
                      <a:pt x="35232" y="11887"/>
                      <a:pt x="23688" y="10434"/>
                      <a:pt x="19288" y="3169"/>
                    </a:cubicBezTo>
                    <a:cubicBezTo>
                      <a:pt x="17653" y="7205"/>
                      <a:pt x="11598" y="8517"/>
                      <a:pt x="8450" y="5510"/>
                    </a:cubicBezTo>
                    <a:cubicBezTo>
                      <a:pt x="8228" y="5288"/>
                      <a:pt x="8066" y="5025"/>
                      <a:pt x="7885" y="4783"/>
                    </a:cubicBezTo>
                    <a:cubicBezTo>
                      <a:pt x="5524" y="10293"/>
                      <a:pt x="3747" y="16106"/>
                      <a:pt x="2496" y="21858"/>
                    </a:cubicBezTo>
                    <a:cubicBezTo>
                      <a:pt x="-2025" y="42686"/>
                      <a:pt x="-1096" y="65896"/>
                      <a:pt x="11074" y="83394"/>
                    </a:cubicBezTo>
                    <a:cubicBezTo>
                      <a:pt x="18642" y="94272"/>
                      <a:pt x="30045" y="102123"/>
                      <a:pt x="42376" y="107007"/>
                    </a:cubicBezTo>
                    <a:cubicBezTo>
                      <a:pt x="54708" y="111892"/>
                      <a:pt x="67968" y="114011"/>
                      <a:pt x="81167" y="115040"/>
                    </a:cubicBezTo>
                    <a:cubicBezTo>
                      <a:pt x="98544" y="116392"/>
                      <a:pt x="116062" y="115948"/>
                      <a:pt x="133339" y="113708"/>
                    </a:cubicBezTo>
                    <a:cubicBezTo>
                      <a:pt x="145590" y="112114"/>
                      <a:pt x="158062" y="109510"/>
                      <a:pt x="168396" y="102729"/>
                    </a:cubicBezTo>
                    <a:cubicBezTo>
                      <a:pt x="176226" y="97602"/>
                      <a:pt x="182402" y="90357"/>
                      <a:pt x="188155" y="82970"/>
                    </a:cubicBezTo>
                    <a:cubicBezTo>
                      <a:pt x="193160" y="76552"/>
                      <a:pt x="197963" y="69892"/>
                      <a:pt x="201172" y="62424"/>
                    </a:cubicBezTo>
                    <a:cubicBezTo>
                      <a:pt x="204200" y="55381"/>
                      <a:pt x="205733" y="47772"/>
                      <a:pt x="206299" y="40123"/>
                    </a:cubicBezTo>
                    <a:cubicBezTo>
                      <a:pt x="207288" y="26540"/>
                      <a:pt x="204704" y="12352"/>
                      <a:pt x="198649" y="242"/>
                    </a:cubicBezTo>
                    <a:cubicBezTo>
                      <a:pt x="198447" y="161"/>
                      <a:pt x="198246" y="101"/>
                      <a:pt x="198044" y="0"/>
                    </a:cubicBezTo>
                    <a:cubicBezTo>
                      <a:pt x="197620" y="3431"/>
                      <a:pt x="194451" y="6337"/>
                      <a:pt x="191000" y="64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2420;p47"/>
              <p:cNvSpPr/>
              <p:nvPr/>
            </p:nvSpPr>
            <p:spPr>
              <a:xfrm>
                <a:off x="6643005" y="795061"/>
                <a:ext cx="190724" cy="48750"/>
              </a:xfrm>
              <a:custGeom>
                <a:avLst/>
                <a:gdLst/>
                <a:ahLst/>
                <a:cxnLst/>
                <a:rect l="l" t="t" r="r" b="b"/>
                <a:pathLst>
                  <a:path w="190724" h="48750" extrusionOk="0">
                    <a:moveTo>
                      <a:pt x="170138" y="14639"/>
                    </a:moveTo>
                    <a:cubicBezTo>
                      <a:pt x="160834" y="8766"/>
                      <a:pt x="149956" y="5900"/>
                      <a:pt x="139138" y="3882"/>
                    </a:cubicBezTo>
                    <a:cubicBezTo>
                      <a:pt x="108844" y="-1749"/>
                      <a:pt x="77420" y="-1245"/>
                      <a:pt x="47308" y="5335"/>
                    </a:cubicBezTo>
                    <a:cubicBezTo>
                      <a:pt x="38952" y="7171"/>
                      <a:pt x="31828" y="11450"/>
                      <a:pt x="22261" y="16455"/>
                    </a:cubicBezTo>
                    <a:cubicBezTo>
                      <a:pt x="11847" y="21884"/>
                      <a:pt x="4723" y="31572"/>
                      <a:pt x="0" y="42511"/>
                    </a:cubicBezTo>
                    <a:cubicBezTo>
                      <a:pt x="182" y="42753"/>
                      <a:pt x="343" y="43016"/>
                      <a:pt x="565" y="43238"/>
                    </a:cubicBezTo>
                    <a:cubicBezTo>
                      <a:pt x="3714" y="46245"/>
                      <a:pt x="9768" y="44933"/>
                      <a:pt x="11403" y="40896"/>
                    </a:cubicBezTo>
                    <a:cubicBezTo>
                      <a:pt x="15803" y="48162"/>
                      <a:pt x="27347" y="49595"/>
                      <a:pt x="33402" y="43661"/>
                    </a:cubicBezTo>
                    <a:cubicBezTo>
                      <a:pt x="37782" y="48687"/>
                      <a:pt x="46399" y="49191"/>
                      <a:pt x="51344" y="44691"/>
                    </a:cubicBezTo>
                    <a:cubicBezTo>
                      <a:pt x="55502" y="49676"/>
                      <a:pt x="64644" y="48949"/>
                      <a:pt x="67954" y="43338"/>
                    </a:cubicBezTo>
                    <a:cubicBezTo>
                      <a:pt x="71365" y="50180"/>
                      <a:pt x="82829" y="50645"/>
                      <a:pt x="86785" y="44105"/>
                    </a:cubicBezTo>
                    <a:cubicBezTo>
                      <a:pt x="89913" y="49736"/>
                      <a:pt x="100125" y="48445"/>
                      <a:pt x="101760" y="42208"/>
                    </a:cubicBezTo>
                    <a:cubicBezTo>
                      <a:pt x="102688" y="45720"/>
                      <a:pt x="106341" y="48263"/>
                      <a:pt x="109954" y="47940"/>
                    </a:cubicBezTo>
                    <a:cubicBezTo>
                      <a:pt x="113567" y="47617"/>
                      <a:pt x="116695" y="44428"/>
                      <a:pt x="116977" y="40816"/>
                    </a:cubicBezTo>
                    <a:cubicBezTo>
                      <a:pt x="118289" y="43984"/>
                      <a:pt x="121942" y="45962"/>
                      <a:pt x="125313" y="45357"/>
                    </a:cubicBezTo>
                    <a:cubicBezTo>
                      <a:pt x="128683" y="44731"/>
                      <a:pt x="131388" y="41583"/>
                      <a:pt x="131489" y="38152"/>
                    </a:cubicBezTo>
                    <a:cubicBezTo>
                      <a:pt x="135868" y="46124"/>
                      <a:pt x="149431" y="46265"/>
                      <a:pt x="153952" y="38353"/>
                    </a:cubicBezTo>
                    <a:cubicBezTo>
                      <a:pt x="155849" y="42511"/>
                      <a:pt x="160329" y="45357"/>
                      <a:pt x="164891" y="45316"/>
                    </a:cubicBezTo>
                    <a:cubicBezTo>
                      <a:pt x="169472" y="45276"/>
                      <a:pt x="173872" y="42329"/>
                      <a:pt x="175688" y="38131"/>
                    </a:cubicBezTo>
                    <a:cubicBezTo>
                      <a:pt x="176294" y="41542"/>
                      <a:pt x="179624" y="44247"/>
                      <a:pt x="183075" y="44166"/>
                    </a:cubicBezTo>
                    <a:cubicBezTo>
                      <a:pt x="186546" y="44065"/>
                      <a:pt x="189715" y="41179"/>
                      <a:pt x="190119" y="37748"/>
                    </a:cubicBezTo>
                    <a:cubicBezTo>
                      <a:pt x="190321" y="37849"/>
                      <a:pt x="190522" y="37909"/>
                      <a:pt x="190724" y="37990"/>
                    </a:cubicBezTo>
                    <a:cubicBezTo>
                      <a:pt x="185981" y="28525"/>
                      <a:pt x="179099" y="20310"/>
                      <a:pt x="170098" y="1463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" name="Google Shape;2421;p47"/>
            <p:cNvGrpSpPr/>
            <p:nvPr/>
          </p:nvGrpSpPr>
          <p:grpSpPr>
            <a:xfrm>
              <a:off x="6610508" y="654185"/>
              <a:ext cx="274518" cy="181778"/>
              <a:chOff x="6610508" y="654185"/>
              <a:chExt cx="274518" cy="181778"/>
            </a:xfrm>
          </p:grpSpPr>
          <p:grpSp>
            <p:nvGrpSpPr>
              <p:cNvPr id="134" name="Google Shape;2422;p47"/>
              <p:cNvGrpSpPr/>
              <p:nvPr/>
            </p:nvGrpSpPr>
            <p:grpSpPr>
              <a:xfrm>
                <a:off x="6610508" y="654185"/>
                <a:ext cx="274518" cy="181778"/>
                <a:chOff x="6610508" y="654185"/>
                <a:chExt cx="274518" cy="181778"/>
              </a:xfrm>
            </p:grpSpPr>
            <p:sp>
              <p:nvSpPr>
                <p:cNvPr id="139" name="Google Shape;2423;p47"/>
                <p:cNvSpPr/>
                <p:nvPr/>
              </p:nvSpPr>
              <p:spPr>
                <a:xfrm>
                  <a:off x="6610508" y="654185"/>
                  <a:ext cx="274518" cy="181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518" h="181778" extrusionOk="0">
                      <a:moveTo>
                        <a:pt x="147315" y="168351"/>
                      </a:moveTo>
                      <a:cubicBezTo>
                        <a:pt x="146689" y="170187"/>
                        <a:pt x="146729" y="172226"/>
                        <a:pt x="147436" y="174022"/>
                      </a:cubicBezTo>
                      <a:cubicBezTo>
                        <a:pt x="149757" y="173881"/>
                        <a:pt x="151331" y="171681"/>
                        <a:pt x="152542" y="169703"/>
                      </a:cubicBezTo>
                      <a:cubicBezTo>
                        <a:pt x="153934" y="167442"/>
                        <a:pt x="155327" y="165182"/>
                        <a:pt x="156720" y="162942"/>
                      </a:cubicBezTo>
                      <a:cubicBezTo>
                        <a:pt x="155932" y="167241"/>
                        <a:pt x="155367" y="171560"/>
                        <a:pt x="155045" y="175919"/>
                      </a:cubicBezTo>
                      <a:cubicBezTo>
                        <a:pt x="156114" y="176363"/>
                        <a:pt x="157245" y="175455"/>
                        <a:pt x="157971" y="174567"/>
                      </a:cubicBezTo>
                      <a:cubicBezTo>
                        <a:pt x="159545" y="172629"/>
                        <a:pt x="160716" y="170369"/>
                        <a:pt x="161402" y="167967"/>
                      </a:cubicBezTo>
                      <a:cubicBezTo>
                        <a:pt x="160534" y="170409"/>
                        <a:pt x="160191" y="173013"/>
                        <a:pt x="160373" y="175596"/>
                      </a:cubicBezTo>
                      <a:cubicBezTo>
                        <a:pt x="160433" y="176525"/>
                        <a:pt x="160777" y="177655"/>
                        <a:pt x="161685" y="177836"/>
                      </a:cubicBezTo>
                      <a:cubicBezTo>
                        <a:pt x="162451" y="177978"/>
                        <a:pt x="163138" y="177332"/>
                        <a:pt x="163622" y="176706"/>
                      </a:cubicBezTo>
                      <a:cubicBezTo>
                        <a:pt x="165721" y="173982"/>
                        <a:pt x="167194" y="170773"/>
                        <a:pt x="167881" y="167402"/>
                      </a:cubicBezTo>
                      <a:cubicBezTo>
                        <a:pt x="167033" y="169905"/>
                        <a:pt x="166972" y="172670"/>
                        <a:pt x="167679" y="175213"/>
                      </a:cubicBezTo>
                      <a:cubicBezTo>
                        <a:pt x="168022" y="176464"/>
                        <a:pt x="168708" y="177776"/>
                        <a:pt x="169939" y="178139"/>
                      </a:cubicBezTo>
                      <a:cubicBezTo>
                        <a:pt x="171352" y="178543"/>
                        <a:pt x="172765" y="177513"/>
                        <a:pt x="173693" y="176383"/>
                      </a:cubicBezTo>
                      <a:cubicBezTo>
                        <a:pt x="175389" y="174264"/>
                        <a:pt x="176297" y="171519"/>
                        <a:pt x="176176" y="168815"/>
                      </a:cubicBezTo>
                      <a:cubicBezTo>
                        <a:pt x="176801" y="169642"/>
                        <a:pt x="176741" y="170793"/>
                        <a:pt x="176923" y="171842"/>
                      </a:cubicBezTo>
                      <a:cubicBezTo>
                        <a:pt x="177104" y="172872"/>
                        <a:pt x="177851" y="174042"/>
                        <a:pt x="178880" y="173901"/>
                      </a:cubicBezTo>
                      <a:cubicBezTo>
                        <a:pt x="179930" y="173760"/>
                        <a:pt x="180313" y="172448"/>
                        <a:pt x="180434" y="171398"/>
                      </a:cubicBezTo>
                      <a:cubicBezTo>
                        <a:pt x="180858" y="167806"/>
                        <a:pt x="180939" y="164193"/>
                        <a:pt x="180717" y="160580"/>
                      </a:cubicBezTo>
                      <a:cubicBezTo>
                        <a:pt x="182957" y="163446"/>
                        <a:pt x="183663" y="167483"/>
                        <a:pt x="185076" y="171176"/>
                      </a:cubicBezTo>
                      <a:cubicBezTo>
                        <a:pt x="186489" y="174890"/>
                        <a:pt x="189032" y="178603"/>
                        <a:pt x="192887" y="179512"/>
                      </a:cubicBezTo>
                      <a:cubicBezTo>
                        <a:pt x="193795" y="179734"/>
                        <a:pt x="194804" y="179754"/>
                        <a:pt x="195652" y="179350"/>
                      </a:cubicBezTo>
                      <a:cubicBezTo>
                        <a:pt x="196883" y="178745"/>
                        <a:pt x="197488" y="177372"/>
                        <a:pt x="197912" y="176081"/>
                      </a:cubicBezTo>
                      <a:cubicBezTo>
                        <a:pt x="199123" y="172347"/>
                        <a:pt x="199507" y="168351"/>
                        <a:pt x="199022" y="164455"/>
                      </a:cubicBezTo>
                      <a:cubicBezTo>
                        <a:pt x="200435" y="167220"/>
                        <a:pt x="202070" y="169864"/>
                        <a:pt x="203906" y="172347"/>
                      </a:cubicBezTo>
                      <a:cubicBezTo>
                        <a:pt x="204734" y="173457"/>
                        <a:pt x="206389" y="174607"/>
                        <a:pt x="207297" y="173558"/>
                      </a:cubicBezTo>
                      <a:cubicBezTo>
                        <a:pt x="207822" y="172952"/>
                        <a:pt x="207620" y="172044"/>
                        <a:pt x="207398" y="171297"/>
                      </a:cubicBezTo>
                      <a:cubicBezTo>
                        <a:pt x="206913" y="169663"/>
                        <a:pt x="206429" y="168028"/>
                        <a:pt x="205945" y="166393"/>
                      </a:cubicBezTo>
                      <a:cubicBezTo>
                        <a:pt x="207620" y="169400"/>
                        <a:pt x="209315" y="172428"/>
                        <a:pt x="210990" y="175435"/>
                      </a:cubicBezTo>
                      <a:cubicBezTo>
                        <a:pt x="211495" y="176343"/>
                        <a:pt x="212222" y="177372"/>
                        <a:pt x="213271" y="177312"/>
                      </a:cubicBezTo>
                      <a:cubicBezTo>
                        <a:pt x="214301" y="173497"/>
                        <a:pt x="213271" y="169440"/>
                        <a:pt x="212242" y="165626"/>
                      </a:cubicBezTo>
                      <a:cubicBezTo>
                        <a:pt x="214058" y="168916"/>
                        <a:pt x="216258" y="171983"/>
                        <a:pt x="218761" y="174769"/>
                      </a:cubicBezTo>
                      <a:cubicBezTo>
                        <a:pt x="219911" y="170752"/>
                        <a:pt x="219729" y="166393"/>
                        <a:pt x="218256" y="162478"/>
                      </a:cubicBezTo>
                      <a:cubicBezTo>
                        <a:pt x="220638" y="163890"/>
                        <a:pt x="222656" y="164799"/>
                        <a:pt x="224775" y="165384"/>
                      </a:cubicBezTo>
                      <a:cubicBezTo>
                        <a:pt x="225764" y="165666"/>
                        <a:pt x="226814" y="165868"/>
                        <a:pt x="227843" y="165747"/>
                      </a:cubicBezTo>
                      <a:cubicBezTo>
                        <a:pt x="228872" y="165626"/>
                        <a:pt x="229902" y="165142"/>
                        <a:pt x="230467" y="164274"/>
                      </a:cubicBezTo>
                      <a:cubicBezTo>
                        <a:pt x="231254" y="163083"/>
                        <a:pt x="231011" y="161468"/>
                        <a:pt x="230446" y="160157"/>
                      </a:cubicBezTo>
                      <a:cubicBezTo>
                        <a:pt x="229861" y="158845"/>
                        <a:pt x="228993" y="157674"/>
                        <a:pt x="228509" y="156322"/>
                      </a:cubicBezTo>
                      <a:cubicBezTo>
                        <a:pt x="234563" y="158784"/>
                        <a:pt x="241123" y="159591"/>
                        <a:pt x="247521" y="158845"/>
                      </a:cubicBezTo>
                      <a:cubicBezTo>
                        <a:pt x="247864" y="158804"/>
                        <a:pt x="248227" y="158744"/>
                        <a:pt x="248429" y="158461"/>
                      </a:cubicBezTo>
                      <a:cubicBezTo>
                        <a:pt x="248752" y="158017"/>
                        <a:pt x="248388" y="157412"/>
                        <a:pt x="248025" y="157008"/>
                      </a:cubicBezTo>
                      <a:cubicBezTo>
                        <a:pt x="246370" y="155232"/>
                        <a:pt x="244170" y="153961"/>
                        <a:pt x="241789" y="153456"/>
                      </a:cubicBezTo>
                      <a:cubicBezTo>
                        <a:pt x="244796" y="154102"/>
                        <a:pt x="247945" y="154122"/>
                        <a:pt x="250972" y="153537"/>
                      </a:cubicBezTo>
                      <a:cubicBezTo>
                        <a:pt x="251335" y="153456"/>
                        <a:pt x="251739" y="153355"/>
                        <a:pt x="251961" y="153073"/>
                      </a:cubicBezTo>
                      <a:cubicBezTo>
                        <a:pt x="252284" y="152608"/>
                        <a:pt x="252021" y="151962"/>
                        <a:pt x="251718" y="151498"/>
                      </a:cubicBezTo>
                      <a:cubicBezTo>
                        <a:pt x="250568" y="149722"/>
                        <a:pt x="248853" y="148309"/>
                        <a:pt x="246875" y="147543"/>
                      </a:cubicBezTo>
                      <a:cubicBezTo>
                        <a:pt x="248994" y="147684"/>
                        <a:pt x="250952" y="148673"/>
                        <a:pt x="252990" y="149278"/>
                      </a:cubicBezTo>
                      <a:cubicBezTo>
                        <a:pt x="255029" y="149884"/>
                        <a:pt x="257430" y="150065"/>
                        <a:pt x="259105" y="148774"/>
                      </a:cubicBezTo>
                      <a:cubicBezTo>
                        <a:pt x="258782" y="147179"/>
                        <a:pt x="258177" y="145645"/>
                        <a:pt x="257289" y="144273"/>
                      </a:cubicBezTo>
                      <a:cubicBezTo>
                        <a:pt x="260780" y="145040"/>
                        <a:pt x="264474" y="145444"/>
                        <a:pt x="268127" y="145181"/>
                      </a:cubicBezTo>
                      <a:cubicBezTo>
                        <a:pt x="269459" y="145080"/>
                        <a:pt x="270811" y="144899"/>
                        <a:pt x="271961" y="144212"/>
                      </a:cubicBezTo>
                      <a:cubicBezTo>
                        <a:pt x="273112" y="143526"/>
                        <a:pt x="273980" y="142275"/>
                        <a:pt x="273859" y="140943"/>
                      </a:cubicBezTo>
                      <a:cubicBezTo>
                        <a:pt x="273738" y="139651"/>
                        <a:pt x="272668" y="138581"/>
                        <a:pt x="271457" y="138097"/>
                      </a:cubicBezTo>
                      <a:cubicBezTo>
                        <a:pt x="270246" y="137593"/>
                        <a:pt x="268914" y="137552"/>
                        <a:pt x="267602" y="137532"/>
                      </a:cubicBezTo>
                      <a:cubicBezTo>
                        <a:pt x="269298" y="137895"/>
                        <a:pt x="271094" y="137815"/>
                        <a:pt x="272769" y="137310"/>
                      </a:cubicBezTo>
                      <a:cubicBezTo>
                        <a:pt x="273374" y="137128"/>
                        <a:pt x="274020" y="136826"/>
                        <a:pt x="274323" y="136281"/>
                      </a:cubicBezTo>
                      <a:cubicBezTo>
                        <a:pt x="274727" y="135574"/>
                        <a:pt x="274444" y="134666"/>
                        <a:pt x="274020" y="133980"/>
                      </a:cubicBezTo>
                      <a:cubicBezTo>
                        <a:pt x="272527" y="131619"/>
                        <a:pt x="269519" y="130791"/>
                        <a:pt x="266775" y="130246"/>
                      </a:cubicBezTo>
                      <a:cubicBezTo>
                        <a:pt x="261063" y="129096"/>
                        <a:pt x="255271" y="128248"/>
                        <a:pt x="249458" y="127764"/>
                      </a:cubicBezTo>
                      <a:cubicBezTo>
                        <a:pt x="252950" y="128672"/>
                        <a:pt x="256724" y="128490"/>
                        <a:pt x="260115" y="127219"/>
                      </a:cubicBezTo>
                      <a:cubicBezTo>
                        <a:pt x="260518" y="127078"/>
                        <a:pt x="260922" y="126876"/>
                        <a:pt x="261124" y="126512"/>
                      </a:cubicBezTo>
                      <a:cubicBezTo>
                        <a:pt x="261446" y="125927"/>
                        <a:pt x="261063" y="125201"/>
                        <a:pt x="260619" y="124676"/>
                      </a:cubicBezTo>
                      <a:cubicBezTo>
                        <a:pt x="258863" y="122496"/>
                        <a:pt x="256259" y="121023"/>
                        <a:pt x="253495" y="120619"/>
                      </a:cubicBezTo>
                      <a:cubicBezTo>
                        <a:pt x="256724" y="120801"/>
                        <a:pt x="259993" y="120316"/>
                        <a:pt x="263041" y="119186"/>
                      </a:cubicBezTo>
                      <a:cubicBezTo>
                        <a:pt x="257551" y="117148"/>
                        <a:pt x="251577" y="116441"/>
                        <a:pt x="245744" y="117128"/>
                      </a:cubicBezTo>
                      <a:lnTo>
                        <a:pt x="245906" y="116522"/>
                      </a:lnTo>
                      <a:cubicBezTo>
                        <a:pt x="245906" y="116320"/>
                        <a:pt x="245523" y="116542"/>
                        <a:pt x="245664" y="116704"/>
                      </a:cubicBezTo>
                      <a:cubicBezTo>
                        <a:pt x="245805" y="116865"/>
                        <a:pt x="246047" y="116784"/>
                        <a:pt x="246249" y="116704"/>
                      </a:cubicBezTo>
                      <a:cubicBezTo>
                        <a:pt x="247299" y="116240"/>
                        <a:pt x="248348" y="115775"/>
                        <a:pt x="249398" y="115291"/>
                      </a:cubicBezTo>
                      <a:cubicBezTo>
                        <a:pt x="254968" y="112809"/>
                        <a:pt x="260680" y="110225"/>
                        <a:pt x="264938" y="105825"/>
                      </a:cubicBezTo>
                      <a:cubicBezTo>
                        <a:pt x="265321" y="105442"/>
                        <a:pt x="265705" y="104917"/>
                        <a:pt x="265523" y="104392"/>
                      </a:cubicBezTo>
                      <a:cubicBezTo>
                        <a:pt x="265342" y="103847"/>
                        <a:pt x="264656" y="103706"/>
                        <a:pt x="264090" y="103666"/>
                      </a:cubicBezTo>
                      <a:cubicBezTo>
                        <a:pt x="258197" y="103222"/>
                        <a:pt x="252425" y="105240"/>
                        <a:pt x="246855" y="107198"/>
                      </a:cubicBezTo>
                      <a:cubicBezTo>
                        <a:pt x="250972" y="105583"/>
                        <a:pt x="255372" y="103767"/>
                        <a:pt x="257793" y="100073"/>
                      </a:cubicBezTo>
                      <a:cubicBezTo>
                        <a:pt x="258257" y="99367"/>
                        <a:pt x="258601" y="98338"/>
                        <a:pt x="257975" y="97752"/>
                      </a:cubicBezTo>
                      <a:cubicBezTo>
                        <a:pt x="257673" y="97470"/>
                        <a:pt x="257208" y="97389"/>
                        <a:pt x="256804" y="97349"/>
                      </a:cubicBezTo>
                      <a:cubicBezTo>
                        <a:pt x="253495" y="96965"/>
                        <a:pt x="250145" y="96804"/>
                        <a:pt x="246814" y="96844"/>
                      </a:cubicBezTo>
                      <a:cubicBezTo>
                        <a:pt x="251234" y="94019"/>
                        <a:pt x="255150" y="90628"/>
                        <a:pt x="258702" y="86854"/>
                      </a:cubicBezTo>
                      <a:cubicBezTo>
                        <a:pt x="259812" y="85663"/>
                        <a:pt x="260901" y="83746"/>
                        <a:pt x="259731" y="82595"/>
                      </a:cubicBezTo>
                      <a:cubicBezTo>
                        <a:pt x="259105" y="81990"/>
                        <a:pt x="258137" y="81970"/>
                        <a:pt x="257248" y="82050"/>
                      </a:cubicBezTo>
                      <a:cubicBezTo>
                        <a:pt x="253737" y="82353"/>
                        <a:pt x="250286" y="83362"/>
                        <a:pt x="247157" y="84997"/>
                      </a:cubicBezTo>
                      <a:cubicBezTo>
                        <a:pt x="249902" y="83120"/>
                        <a:pt x="252647" y="81243"/>
                        <a:pt x="255372" y="79346"/>
                      </a:cubicBezTo>
                      <a:cubicBezTo>
                        <a:pt x="256583" y="78519"/>
                        <a:pt x="257955" y="76964"/>
                        <a:pt x="257067" y="75794"/>
                      </a:cubicBezTo>
                      <a:cubicBezTo>
                        <a:pt x="256784" y="75431"/>
                        <a:pt x="256340" y="75209"/>
                        <a:pt x="255896" y="75067"/>
                      </a:cubicBezTo>
                      <a:cubicBezTo>
                        <a:pt x="250609" y="73231"/>
                        <a:pt x="245079" y="76884"/>
                        <a:pt x="239508" y="77449"/>
                      </a:cubicBezTo>
                      <a:cubicBezTo>
                        <a:pt x="245543" y="75269"/>
                        <a:pt x="250992" y="71455"/>
                        <a:pt x="255109" y="66510"/>
                      </a:cubicBezTo>
                      <a:cubicBezTo>
                        <a:pt x="248711" y="65117"/>
                        <a:pt x="242435" y="68871"/>
                        <a:pt x="236965" y="72464"/>
                      </a:cubicBezTo>
                      <a:cubicBezTo>
                        <a:pt x="241143" y="69053"/>
                        <a:pt x="244998" y="65238"/>
                        <a:pt x="248449" y="61101"/>
                      </a:cubicBezTo>
                      <a:cubicBezTo>
                        <a:pt x="246855" y="59466"/>
                        <a:pt x="244130" y="60657"/>
                        <a:pt x="242213" y="61888"/>
                      </a:cubicBezTo>
                      <a:cubicBezTo>
                        <a:pt x="237752" y="64774"/>
                        <a:pt x="233312" y="67681"/>
                        <a:pt x="228852" y="70567"/>
                      </a:cubicBezTo>
                      <a:cubicBezTo>
                        <a:pt x="233776" y="67519"/>
                        <a:pt x="238136" y="63523"/>
                        <a:pt x="241587" y="58881"/>
                      </a:cubicBezTo>
                      <a:cubicBezTo>
                        <a:pt x="238338" y="57367"/>
                        <a:pt x="234543" y="59143"/>
                        <a:pt x="231456" y="60980"/>
                      </a:cubicBezTo>
                      <a:cubicBezTo>
                        <a:pt x="227580" y="63281"/>
                        <a:pt x="223786" y="65723"/>
                        <a:pt x="220093" y="68306"/>
                      </a:cubicBezTo>
                      <a:cubicBezTo>
                        <a:pt x="223524" y="64552"/>
                        <a:pt x="226652" y="60536"/>
                        <a:pt x="229477" y="56318"/>
                      </a:cubicBezTo>
                      <a:cubicBezTo>
                        <a:pt x="230366" y="54986"/>
                        <a:pt x="230971" y="52725"/>
                        <a:pt x="229458" y="52180"/>
                      </a:cubicBezTo>
                      <a:cubicBezTo>
                        <a:pt x="228953" y="51999"/>
                        <a:pt x="228408" y="52120"/>
                        <a:pt x="227903" y="52261"/>
                      </a:cubicBezTo>
                      <a:cubicBezTo>
                        <a:pt x="224896" y="53008"/>
                        <a:pt x="221889" y="53755"/>
                        <a:pt x="218881" y="54501"/>
                      </a:cubicBezTo>
                      <a:cubicBezTo>
                        <a:pt x="221344" y="52423"/>
                        <a:pt x="223907" y="50283"/>
                        <a:pt x="226208" y="47881"/>
                      </a:cubicBezTo>
                      <a:cubicBezTo>
                        <a:pt x="227015" y="47034"/>
                        <a:pt x="227863" y="45984"/>
                        <a:pt x="227701" y="44814"/>
                      </a:cubicBezTo>
                      <a:cubicBezTo>
                        <a:pt x="227439" y="42876"/>
                        <a:pt x="224836" y="42412"/>
                        <a:pt x="222878" y="42654"/>
                      </a:cubicBezTo>
                      <a:cubicBezTo>
                        <a:pt x="220436" y="42957"/>
                        <a:pt x="218034" y="43623"/>
                        <a:pt x="215774" y="44612"/>
                      </a:cubicBezTo>
                      <a:cubicBezTo>
                        <a:pt x="219003" y="42251"/>
                        <a:pt x="221788" y="39243"/>
                        <a:pt x="223907" y="35853"/>
                      </a:cubicBezTo>
                      <a:cubicBezTo>
                        <a:pt x="222394" y="33976"/>
                        <a:pt x="219426" y="34662"/>
                        <a:pt x="217166" y="35510"/>
                      </a:cubicBezTo>
                      <a:cubicBezTo>
                        <a:pt x="213432" y="36922"/>
                        <a:pt x="209679" y="38335"/>
                        <a:pt x="205945" y="39748"/>
                      </a:cubicBezTo>
                      <a:cubicBezTo>
                        <a:pt x="207801" y="37790"/>
                        <a:pt x="209658" y="35833"/>
                        <a:pt x="211535" y="33875"/>
                      </a:cubicBezTo>
                      <a:cubicBezTo>
                        <a:pt x="211939" y="33451"/>
                        <a:pt x="212363" y="32987"/>
                        <a:pt x="212504" y="32402"/>
                      </a:cubicBezTo>
                      <a:cubicBezTo>
                        <a:pt x="212948" y="30444"/>
                        <a:pt x="210102" y="29576"/>
                        <a:pt x="208104" y="29859"/>
                      </a:cubicBezTo>
                      <a:cubicBezTo>
                        <a:pt x="203584" y="30504"/>
                        <a:pt x="199244" y="32462"/>
                        <a:pt x="195773" y="35429"/>
                      </a:cubicBezTo>
                      <a:cubicBezTo>
                        <a:pt x="197549" y="33007"/>
                        <a:pt x="199345" y="30605"/>
                        <a:pt x="201121" y="28183"/>
                      </a:cubicBezTo>
                      <a:cubicBezTo>
                        <a:pt x="201565" y="27578"/>
                        <a:pt x="202050" y="26831"/>
                        <a:pt x="201827" y="26105"/>
                      </a:cubicBezTo>
                      <a:cubicBezTo>
                        <a:pt x="201484" y="25015"/>
                        <a:pt x="199951" y="24974"/>
                        <a:pt x="198840" y="25237"/>
                      </a:cubicBezTo>
                      <a:cubicBezTo>
                        <a:pt x="193997" y="26347"/>
                        <a:pt x="189456" y="28789"/>
                        <a:pt x="185883" y="32260"/>
                      </a:cubicBezTo>
                      <a:cubicBezTo>
                        <a:pt x="187155" y="29859"/>
                        <a:pt x="188406" y="27477"/>
                        <a:pt x="189678" y="25075"/>
                      </a:cubicBezTo>
                      <a:cubicBezTo>
                        <a:pt x="190526" y="23461"/>
                        <a:pt x="191333" y="21382"/>
                        <a:pt x="190182" y="19969"/>
                      </a:cubicBezTo>
                      <a:cubicBezTo>
                        <a:pt x="188810" y="18294"/>
                        <a:pt x="186125" y="19222"/>
                        <a:pt x="184228" y="20292"/>
                      </a:cubicBezTo>
                      <a:cubicBezTo>
                        <a:pt x="180898" y="22169"/>
                        <a:pt x="177568" y="24026"/>
                        <a:pt x="174238" y="25903"/>
                      </a:cubicBezTo>
                      <a:cubicBezTo>
                        <a:pt x="176943" y="21745"/>
                        <a:pt x="178759" y="16558"/>
                        <a:pt x="179344" y="11230"/>
                      </a:cubicBezTo>
                      <a:cubicBezTo>
                        <a:pt x="173229" y="12502"/>
                        <a:pt x="169657" y="18698"/>
                        <a:pt x="166852" y="24288"/>
                      </a:cubicBezTo>
                      <a:cubicBezTo>
                        <a:pt x="169112" y="17951"/>
                        <a:pt x="171393" y="11271"/>
                        <a:pt x="170363" y="4610"/>
                      </a:cubicBezTo>
                      <a:cubicBezTo>
                        <a:pt x="170242" y="3763"/>
                        <a:pt x="170020" y="2875"/>
                        <a:pt x="169395" y="2310"/>
                      </a:cubicBezTo>
                      <a:cubicBezTo>
                        <a:pt x="167840" y="917"/>
                        <a:pt x="165438" y="2511"/>
                        <a:pt x="164086" y="4106"/>
                      </a:cubicBezTo>
                      <a:cubicBezTo>
                        <a:pt x="158899" y="10120"/>
                        <a:pt x="154843" y="17123"/>
                        <a:pt x="152159" y="24611"/>
                      </a:cubicBezTo>
                      <a:cubicBezTo>
                        <a:pt x="152179" y="17345"/>
                        <a:pt x="152683" y="11533"/>
                        <a:pt x="153067" y="5700"/>
                      </a:cubicBezTo>
                      <a:cubicBezTo>
                        <a:pt x="153148" y="4287"/>
                        <a:pt x="153127" y="2612"/>
                        <a:pt x="151977" y="1805"/>
                      </a:cubicBezTo>
                      <a:cubicBezTo>
                        <a:pt x="150342" y="655"/>
                        <a:pt x="148203" y="2209"/>
                        <a:pt x="146951" y="3763"/>
                      </a:cubicBezTo>
                      <a:cubicBezTo>
                        <a:pt x="142915" y="8707"/>
                        <a:pt x="140069" y="14641"/>
                        <a:pt x="138737" y="20898"/>
                      </a:cubicBezTo>
                      <a:cubicBezTo>
                        <a:pt x="139504" y="14964"/>
                        <a:pt x="140009" y="8990"/>
                        <a:pt x="140251" y="3016"/>
                      </a:cubicBezTo>
                      <a:cubicBezTo>
                        <a:pt x="140291" y="2209"/>
                        <a:pt x="140291" y="1321"/>
                        <a:pt x="139787" y="675"/>
                      </a:cubicBezTo>
                      <a:cubicBezTo>
                        <a:pt x="138576" y="-879"/>
                        <a:pt x="136073" y="533"/>
                        <a:pt x="134862" y="2067"/>
                      </a:cubicBezTo>
                      <a:cubicBezTo>
                        <a:pt x="131815" y="5922"/>
                        <a:pt x="129837" y="10625"/>
                        <a:pt x="129231" y="15509"/>
                      </a:cubicBezTo>
                      <a:cubicBezTo>
                        <a:pt x="130402" y="12320"/>
                        <a:pt x="130846" y="8869"/>
                        <a:pt x="130462" y="5498"/>
                      </a:cubicBezTo>
                      <a:cubicBezTo>
                        <a:pt x="130220" y="3238"/>
                        <a:pt x="128908" y="453"/>
                        <a:pt x="126628" y="675"/>
                      </a:cubicBezTo>
                      <a:cubicBezTo>
                        <a:pt x="125437" y="796"/>
                        <a:pt x="124509" y="1744"/>
                        <a:pt x="123742" y="2673"/>
                      </a:cubicBezTo>
                      <a:cubicBezTo>
                        <a:pt x="120593" y="6467"/>
                        <a:pt x="118151" y="10867"/>
                        <a:pt x="116597" y="15549"/>
                      </a:cubicBezTo>
                      <a:cubicBezTo>
                        <a:pt x="117384" y="11230"/>
                        <a:pt x="117101" y="6750"/>
                        <a:pt x="115790" y="2552"/>
                      </a:cubicBezTo>
                      <a:cubicBezTo>
                        <a:pt x="115608" y="1946"/>
                        <a:pt x="115366" y="1300"/>
                        <a:pt x="114821" y="957"/>
                      </a:cubicBezTo>
                      <a:cubicBezTo>
                        <a:pt x="113428" y="49"/>
                        <a:pt x="111875" y="1866"/>
                        <a:pt x="111208" y="3399"/>
                      </a:cubicBezTo>
                      <a:cubicBezTo>
                        <a:pt x="108746" y="9071"/>
                        <a:pt x="106465" y="14823"/>
                        <a:pt x="104386" y="20655"/>
                      </a:cubicBezTo>
                      <a:cubicBezTo>
                        <a:pt x="103640" y="14278"/>
                        <a:pt x="102752" y="8384"/>
                        <a:pt x="100895" y="2814"/>
                      </a:cubicBezTo>
                      <a:cubicBezTo>
                        <a:pt x="100592" y="1906"/>
                        <a:pt x="100209" y="937"/>
                        <a:pt x="99361" y="453"/>
                      </a:cubicBezTo>
                      <a:cubicBezTo>
                        <a:pt x="98231" y="-173"/>
                        <a:pt x="96738" y="412"/>
                        <a:pt x="95970" y="1442"/>
                      </a:cubicBezTo>
                      <a:cubicBezTo>
                        <a:pt x="95204" y="2471"/>
                        <a:pt x="94982" y="3803"/>
                        <a:pt x="94840" y="5095"/>
                      </a:cubicBezTo>
                      <a:cubicBezTo>
                        <a:pt x="94336" y="9535"/>
                        <a:pt x="94376" y="14056"/>
                        <a:pt x="95002" y="18496"/>
                      </a:cubicBezTo>
                      <a:cubicBezTo>
                        <a:pt x="94114" y="16013"/>
                        <a:pt x="93246" y="13511"/>
                        <a:pt x="92358" y="11028"/>
                      </a:cubicBezTo>
                      <a:cubicBezTo>
                        <a:pt x="92075" y="10241"/>
                        <a:pt x="91712" y="9353"/>
                        <a:pt x="90905" y="9091"/>
                      </a:cubicBezTo>
                      <a:cubicBezTo>
                        <a:pt x="89250" y="8546"/>
                        <a:pt x="88362" y="10988"/>
                        <a:pt x="88382" y="12703"/>
                      </a:cubicBezTo>
                      <a:cubicBezTo>
                        <a:pt x="88503" y="20474"/>
                        <a:pt x="89472" y="28224"/>
                        <a:pt x="91288" y="35772"/>
                      </a:cubicBezTo>
                      <a:cubicBezTo>
                        <a:pt x="89189" y="33895"/>
                        <a:pt x="88180" y="31130"/>
                        <a:pt x="86787" y="28668"/>
                      </a:cubicBezTo>
                      <a:cubicBezTo>
                        <a:pt x="85395" y="26226"/>
                        <a:pt x="83115" y="23844"/>
                        <a:pt x="80309" y="23905"/>
                      </a:cubicBezTo>
                      <a:cubicBezTo>
                        <a:pt x="80067" y="29293"/>
                        <a:pt x="80914" y="34702"/>
                        <a:pt x="82771" y="39768"/>
                      </a:cubicBezTo>
                      <a:cubicBezTo>
                        <a:pt x="80551" y="35489"/>
                        <a:pt x="76696" y="31776"/>
                        <a:pt x="72094" y="29717"/>
                      </a:cubicBezTo>
                      <a:cubicBezTo>
                        <a:pt x="69976" y="28769"/>
                        <a:pt x="67210" y="28284"/>
                        <a:pt x="65555" y="29919"/>
                      </a:cubicBezTo>
                      <a:cubicBezTo>
                        <a:pt x="64224" y="31231"/>
                        <a:pt x="64203" y="33310"/>
                        <a:pt x="64264" y="35167"/>
                      </a:cubicBezTo>
                      <a:cubicBezTo>
                        <a:pt x="64426" y="40010"/>
                        <a:pt x="64587" y="44874"/>
                        <a:pt x="64748" y="49718"/>
                      </a:cubicBezTo>
                      <a:cubicBezTo>
                        <a:pt x="63557" y="47881"/>
                        <a:pt x="62347" y="46025"/>
                        <a:pt x="61156" y="44188"/>
                      </a:cubicBezTo>
                      <a:cubicBezTo>
                        <a:pt x="59864" y="42210"/>
                        <a:pt x="57886" y="39970"/>
                        <a:pt x="55646" y="40656"/>
                      </a:cubicBezTo>
                      <a:cubicBezTo>
                        <a:pt x="53547" y="41302"/>
                        <a:pt x="53042" y="44087"/>
                        <a:pt x="53466" y="46227"/>
                      </a:cubicBezTo>
                      <a:cubicBezTo>
                        <a:pt x="53890" y="48366"/>
                        <a:pt x="54899" y="50525"/>
                        <a:pt x="54435" y="52665"/>
                      </a:cubicBezTo>
                      <a:cubicBezTo>
                        <a:pt x="53184" y="49516"/>
                        <a:pt x="51549" y="46509"/>
                        <a:pt x="49591" y="43724"/>
                      </a:cubicBezTo>
                      <a:cubicBezTo>
                        <a:pt x="49046" y="42937"/>
                        <a:pt x="48259" y="42069"/>
                        <a:pt x="47311" y="42190"/>
                      </a:cubicBezTo>
                      <a:cubicBezTo>
                        <a:pt x="45978" y="42352"/>
                        <a:pt x="45636" y="44087"/>
                        <a:pt x="45656" y="45419"/>
                      </a:cubicBezTo>
                      <a:cubicBezTo>
                        <a:pt x="45797" y="50687"/>
                        <a:pt x="46685" y="55934"/>
                        <a:pt x="48320" y="60940"/>
                      </a:cubicBezTo>
                      <a:cubicBezTo>
                        <a:pt x="46059" y="57206"/>
                        <a:pt x="42205" y="53977"/>
                        <a:pt x="37804" y="51898"/>
                      </a:cubicBezTo>
                      <a:cubicBezTo>
                        <a:pt x="35806" y="50969"/>
                        <a:pt x="32799" y="50647"/>
                        <a:pt x="32012" y="52685"/>
                      </a:cubicBezTo>
                      <a:cubicBezTo>
                        <a:pt x="31649" y="53654"/>
                        <a:pt x="32012" y="54723"/>
                        <a:pt x="32396" y="55672"/>
                      </a:cubicBezTo>
                      <a:cubicBezTo>
                        <a:pt x="34091" y="59688"/>
                        <a:pt x="36634" y="63341"/>
                        <a:pt x="39803" y="66328"/>
                      </a:cubicBezTo>
                      <a:cubicBezTo>
                        <a:pt x="37502" y="64007"/>
                        <a:pt x="34878" y="62009"/>
                        <a:pt x="32053" y="60354"/>
                      </a:cubicBezTo>
                      <a:cubicBezTo>
                        <a:pt x="30559" y="59486"/>
                        <a:pt x="28501" y="58760"/>
                        <a:pt x="27229" y="59930"/>
                      </a:cubicBezTo>
                      <a:cubicBezTo>
                        <a:pt x="25655" y="61363"/>
                        <a:pt x="26866" y="63967"/>
                        <a:pt x="28278" y="65561"/>
                      </a:cubicBezTo>
                      <a:cubicBezTo>
                        <a:pt x="30418" y="68003"/>
                        <a:pt x="32880" y="70163"/>
                        <a:pt x="35585" y="71959"/>
                      </a:cubicBezTo>
                      <a:cubicBezTo>
                        <a:pt x="33566" y="70284"/>
                        <a:pt x="30983" y="69315"/>
                        <a:pt x="28379" y="69235"/>
                      </a:cubicBezTo>
                      <a:cubicBezTo>
                        <a:pt x="27774" y="69235"/>
                        <a:pt x="27148" y="69255"/>
                        <a:pt x="26664" y="69618"/>
                      </a:cubicBezTo>
                      <a:cubicBezTo>
                        <a:pt x="25534" y="70486"/>
                        <a:pt x="26200" y="72302"/>
                        <a:pt x="27027" y="73473"/>
                      </a:cubicBezTo>
                      <a:cubicBezTo>
                        <a:pt x="29126" y="76440"/>
                        <a:pt x="31730" y="79043"/>
                        <a:pt x="34677" y="81162"/>
                      </a:cubicBezTo>
                      <a:cubicBezTo>
                        <a:pt x="29974" y="81304"/>
                        <a:pt x="25009" y="80416"/>
                        <a:pt x="20044" y="80295"/>
                      </a:cubicBezTo>
                      <a:cubicBezTo>
                        <a:pt x="19378" y="80295"/>
                        <a:pt x="18672" y="80295"/>
                        <a:pt x="18127" y="80658"/>
                      </a:cubicBezTo>
                      <a:cubicBezTo>
                        <a:pt x="17117" y="81344"/>
                        <a:pt x="17178" y="82838"/>
                        <a:pt x="17582" y="83988"/>
                      </a:cubicBezTo>
                      <a:cubicBezTo>
                        <a:pt x="19136" y="88327"/>
                        <a:pt x="23838" y="90547"/>
                        <a:pt x="28097" y="92323"/>
                      </a:cubicBezTo>
                      <a:cubicBezTo>
                        <a:pt x="23475" y="90830"/>
                        <a:pt x="18470" y="90547"/>
                        <a:pt x="13687" y="91476"/>
                      </a:cubicBezTo>
                      <a:cubicBezTo>
                        <a:pt x="12738" y="91657"/>
                        <a:pt x="11749" y="91920"/>
                        <a:pt x="11103" y="92646"/>
                      </a:cubicBezTo>
                      <a:cubicBezTo>
                        <a:pt x="9509" y="94442"/>
                        <a:pt x="11386" y="97308"/>
                        <a:pt x="13586" y="98237"/>
                      </a:cubicBezTo>
                      <a:cubicBezTo>
                        <a:pt x="15786" y="99165"/>
                        <a:pt x="18389" y="99246"/>
                        <a:pt x="20246" y="100760"/>
                      </a:cubicBezTo>
                      <a:cubicBezTo>
                        <a:pt x="16593" y="100134"/>
                        <a:pt x="12839" y="100154"/>
                        <a:pt x="9186" y="100820"/>
                      </a:cubicBezTo>
                      <a:cubicBezTo>
                        <a:pt x="7894" y="101062"/>
                        <a:pt x="6522" y="101426"/>
                        <a:pt x="5674" y="102435"/>
                      </a:cubicBezTo>
                      <a:cubicBezTo>
                        <a:pt x="3919" y="104514"/>
                        <a:pt x="5573" y="107864"/>
                        <a:pt x="7935" y="109216"/>
                      </a:cubicBezTo>
                      <a:cubicBezTo>
                        <a:pt x="10296" y="110568"/>
                        <a:pt x="13142" y="110831"/>
                        <a:pt x="15584" y="112042"/>
                      </a:cubicBezTo>
                      <a:cubicBezTo>
                        <a:pt x="11204" y="111961"/>
                        <a:pt x="6825" y="112950"/>
                        <a:pt x="2889" y="114867"/>
                      </a:cubicBezTo>
                      <a:cubicBezTo>
                        <a:pt x="2021" y="115291"/>
                        <a:pt x="1133" y="115796"/>
                        <a:pt x="608" y="116623"/>
                      </a:cubicBezTo>
                      <a:cubicBezTo>
                        <a:pt x="-663" y="118601"/>
                        <a:pt x="971" y="121406"/>
                        <a:pt x="3172" y="122214"/>
                      </a:cubicBezTo>
                      <a:cubicBezTo>
                        <a:pt x="5372" y="123021"/>
                        <a:pt x="7834" y="122456"/>
                        <a:pt x="10134" y="121891"/>
                      </a:cubicBezTo>
                      <a:cubicBezTo>
                        <a:pt x="7955" y="123404"/>
                        <a:pt x="5271" y="124070"/>
                        <a:pt x="3151" y="125645"/>
                      </a:cubicBezTo>
                      <a:cubicBezTo>
                        <a:pt x="1032" y="127219"/>
                        <a:pt x="-381" y="130428"/>
                        <a:pt x="1275" y="132507"/>
                      </a:cubicBezTo>
                      <a:cubicBezTo>
                        <a:pt x="3555" y="135393"/>
                        <a:pt x="8116" y="132930"/>
                        <a:pt x="11810" y="133072"/>
                      </a:cubicBezTo>
                      <a:cubicBezTo>
                        <a:pt x="8379" y="135554"/>
                        <a:pt x="5129" y="138279"/>
                        <a:pt x="2061" y="141185"/>
                      </a:cubicBezTo>
                      <a:cubicBezTo>
                        <a:pt x="730" y="142457"/>
                        <a:pt x="-643" y="144374"/>
                        <a:pt x="326" y="145928"/>
                      </a:cubicBezTo>
                      <a:cubicBezTo>
                        <a:pt x="1214" y="147381"/>
                        <a:pt x="3353" y="147179"/>
                        <a:pt x="4988" y="146735"/>
                      </a:cubicBezTo>
                      <a:cubicBezTo>
                        <a:pt x="10256" y="145302"/>
                        <a:pt x="15281" y="143062"/>
                        <a:pt x="19883" y="140115"/>
                      </a:cubicBezTo>
                      <a:lnTo>
                        <a:pt x="19277" y="140701"/>
                      </a:lnTo>
                      <a:cubicBezTo>
                        <a:pt x="14110" y="143607"/>
                        <a:pt x="9166" y="146877"/>
                        <a:pt x="4483" y="150489"/>
                      </a:cubicBezTo>
                      <a:cubicBezTo>
                        <a:pt x="3595" y="151175"/>
                        <a:pt x="2647" y="152043"/>
                        <a:pt x="2687" y="153153"/>
                      </a:cubicBezTo>
                      <a:cubicBezTo>
                        <a:pt x="2728" y="154183"/>
                        <a:pt x="3696" y="154990"/>
                        <a:pt x="4705" y="155192"/>
                      </a:cubicBezTo>
                      <a:cubicBezTo>
                        <a:pt x="5715" y="155414"/>
                        <a:pt x="6744" y="155192"/>
                        <a:pt x="7753" y="154949"/>
                      </a:cubicBezTo>
                      <a:cubicBezTo>
                        <a:pt x="9388" y="154586"/>
                        <a:pt x="11002" y="154203"/>
                        <a:pt x="12637" y="153839"/>
                      </a:cubicBezTo>
                      <a:cubicBezTo>
                        <a:pt x="10619" y="153698"/>
                        <a:pt x="8560" y="154849"/>
                        <a:pt x="7652" y="156645"/>
                      </a:cubicBezTo>
                      <a:cubicBezTo>
                        <a:pt x="10578" y="158481"/>
                        <a:pt x="14393" y="157331"/>
                        <a:pt x="17642" y="156120"/>
                      </a:cubicBezTo>
                      <a:cubicBezTo>
                        <a:pt x="15039" y="156826"/>
                        <a:pt x="12536" y="157896"/>
                        <a:pt x="10215" y="159248"/>
                      </a:cubicBezTo>
                      <a:cubicBezTo>
                        <a:pt x="9650" y="159571"/>
                        <a:pt x="9024" y="160157"/>
                        <a:pt x="9287" y="160742"/>
                      </a:cubicBezTo>
                      <a:cubicBezTo>
                        <a:pt x="9469" y="161166"/>
                        <a:pt x="9993" y="161287"/>
                        <a:pt x="10437" y="161347"/>
                      </a:cubicBezTo>
                      <a:cubicBezTo>
                        <a:pt x="14010" y="161832"/>
                        <a:pt x="17703" y="161529"/>
                        <a:pt x="21154" y="160459"/>
                      </a:cubicBezTo>
                      <a:cubicBezTo>
                        <a:pt x="20044" y="160802"/>
                        <a:pt x="19095" y="161630"/>
                        <a:pt x="18571" y="162659"/>
                      </a:cubicBezTo>
                      <a:cubicBezTo>
                        <a:pt x="18389" y="163043"/>
                        <a:pt x="18248" y="163507"/>
                        <a:pt x="18450" y="163870"/>
                      </a:cubicBezTo>
                      <a:cubicBezTo>
                        <a:pt x="18773" y="164496"/>
                        <a:pt x="19681" y="164435"/>
                        <a:pt x="20387" y="164274"/>
                      </a:cubicBezTo>
                      <a:cubicBezTo>
                        <a:pt x="24969" y="163144"/>
                        <a:pt x="29449" y="161569"/>
                        <a:pt x="33748" y="159591"/>
                      </a:cubicBezTo>
                      <a:cubicBezTo>
                        <a:pt x="34031" y="159491"/>
                        <a:pt x="34111" y="159289"/>
                        <a:pt x="34051" y="159127"/>
                      </a:cubicBezTo>
                      <a:cubicBezTo>
                        <a:pt x="33062" y="160257"/>
                        <a:pt x="32295" y="161590"/>
                        <a:pt x="31810" y="163002"/>
                      </a:cubicBezTo>
                      <a:cubicBezTo>
                        <a:pt x="31568" y="163749"/>
                        <a:pt x="31467" y="164758"/>
                        <a:pt x="32134" y="165202"/>
                      </a:cubicBezTo>
                      <a:cubicBezTo>
                        <a:pt x="32679" y="165586"/>
                        <a:pt x="33425" y="165343"/>
                        <a:pt x="34031" y="165101"/>
                      </a:cubicBezTo>
                      <a:cubicBezTo>
                        <a:pt x="36614" y="164052"/>
                        <a:pt x="39157" y="162881"/>
                        <a:pt x="41660" y="161630"/>
                      </a:cubicBezTo>
                      <a:cubicBezTo>
                        <a:pt x="39581" y="163991"/>
                        <a:pt x="37684" y="167362"/>
                        <a:pt x="36574" y="170995"/>
                      </a:cubicBezTo>
                      <a:cubicBezTo>
                        <a:pt x="36311" y="171883"/>
                        <a:pt x="36250" y="173114"/>
                        <a:pt x="37098" y="173437"/>
                      </a:cubicBezTo>
                      <a:cubicBezTo>
                        <a:pt x="37421" y="173558"/>
                        <a:pt x="37764" y="173497"/>
                        <a:pt x="38087" y="173437"/>
                      </a:cubicBezTo>
                      <a:cubicBezTo>
                        <a:pt x="44344" y="172327"/>
                        <a:pt x="50257" y="169319"/>
                        <a:pt x="54839" y="164920"/>
                      </a:cubicBezTo>
                      <a:cubicBezTo>
                        <a:pt x="53608" y="166474"/>
                        <a:pt x="52558" y="168189"/>
                        <a:pt x="51751" y="170006"/>
                      </a:cubicBezTo>
                      <a:cubicBezTo>
                        <a:pt x="51367" y="170853"/>
                        <a:pt x="51044" y="171842"/>
                        <a:pt x="51468" y="172649"/>
                      </a:cubicBezTo>
                      <a:cubicBezTo>
                        <a:pt x="51852" y="173396"/>
                        <a:pt x="52780" y="173739"/>
                        <a:pt x="53628" y="173638"/>
                      </a:cubicBezTo>
                      <a:cubicBezTo>
                        <a:pt x="54455" y="173558"/>
                        <a:pt x="55222" y="173134"/>
                        <a:pt x="55928" y="172670"/>
                      </a:cubicBezTo>
                      <a:cubicBezTo>
                        <a:pt x="59480" y="170329"/>
                        <a:pt x="62205" y="166958"/>
                        <a:pt x="64869" y="163628"/>
                      </a:cubicBezTo>
                      <a:lnTo>
                        <a:pt x="64970" y="164476"/>
                      </a:lnTo>
                      <a:cubicBezTo>
                        <a:pt x="64748" y="164455"/>
                        <a:pt x="64970" y="164052"/>
                        <a:pt x="65172" y="164173"/>
                      </a:cubicBezTo>
                      <a:cubicBezTo>
                        <a:pt x="65354" y="164294"/>
                        <a:pt x="65334" y="164577"/>
                        <a:pt x="65273" y="164799"/>
                      </a:cubicBezTo>
                      <a:cubicBezTo>
                        <a:pt x="64829" y="166272"/>
                        <a:pt x="63739" y="167503"/>
                        <a:pt x="63255" y="168976"/>
                      </a:cubicBezTo>
                      <a:cubicBezTo>
                        <a:pt x="62770" y="170450"/>
                        <a:pt x="63235" y="172488"/>
                        <a:pt x="64748" y="172811"/>
                      </a:cubicBezTo>
                      <a:cubicBezTo>
                        <a:pt x="65313" y="172932"/>
                        <a:pt x="65919" y="172771"/>
                        <a:pt x="66464" y="172569"/>
                      </a:cubicBezTo>
                      <a:cubicBezTo>
                        <a:pt x="70238" y="171196"/>
                        <a:pt x="72902" y="167886"/>
                        <a:pt x="75384" y="164718"/>
                      </a:cubicBezTo>
                      <a:cubicBezTo>
                        <a:pt x="73568" y="167442"/>
                        <a:pt x="72337" y="170551"/>
                        <a:pt x="71812" y="173780"/>
                      </a:cubicBezTo>
                      <a:cubicBezTo>
                        <a:pt x="71691" y="174506"/>
                        <a:pt x="71610" y="175334"/>
                        <a:pt x="72034" y="175939"/>
                      </a:cubicBezTo>
                      <a:cubicBezTo>
                        <a:pt x="72519" y="176666"/>
                        <a:pt x="73548" y="176868"/>
                        <a:pt x="74375" y="176646"/>
                      </a:cubicBezTo>
                      <a:cubicBezTo>
                        <a:pt x="75223" y="176424"/>
                        <a:pt x="75929" y="175858"/>
                        <a:pt x="76595" y="175293"/>
                      </a:cubicBezTo>
                      <a:cubicBezTo>
                        <a:pt x="78937" y="173316"/>
                        <a:pt x="81156" y="171217"/>
                        <a:pt x="83276" y="168996"/>
                      </a:cubicBezTo>
                      <a:cubicBezTo>
                        <a:pt x="82287" y="170228"/>
                        <a:pt x="81257" y="171539"/>
                        <a:pt x="80955" y="173094"/>
                      </a:cubicBezTo>
                      <a:cubicBezTo>
                        <a:pt x="80652" y="174648"/>
                        <a:pt x="81338" y="176525"/>
                        <a:pt x="82872" y="177009"/>
                      </a:cubicBezTo>
                      <a:cubicBezTo>
                        <a:pt x="83962" y="177352"/>
                        <a:pt x="85133" y="176908"/>
                        <a:pt x="86142" y="176383"/>
                      </a:cubicBezTo>
                      <a:cubicBezTo>
                        <a:pt x="88685" y="175071"/>
                        <a:pt x="90965" y="173215"/>
                        <a:pt x="92761" y="170995"/>
                      </a:cubicBezTo>
                      <a:cubicBezTo>
                        <a:pt x="92721" y="172286"/>
                        <a:pt x="92116" y="173477"/>
                        <a:pt x="91894" y="174748"/>
                      </a:cubicBezTo>
                      <a:cubicBezTo>
                        <a:pt x="91672" y="176020"/>
                        <a:pt x="92055" y="177594"/>
                        <a:pt x="93266" y="178018"/>
                      </a:cubicBezTo>
                      <a:cubicBezTo>
                        <a:pt x="94336" y="178381"/>
                        <a:pt x="95466" y="177695"/>
                        <a:pt x="96374" y="177029"/>
                      </a:cubicBezTo>
                      <a:cubicBezTo>
                        <a:pt x="98655" y="175374"/>
                        <a:pt x="100935" y="173699"/>
                        <a:pt x="103216" y="172044"/>
                      </a:cubicBezTo>
                      <a:cubicBezTo>
                        <a:pt x="102207" y="172791"/>
                        <a:pt x="102227" y="174728"/>
                        <a:pt x="103034" y="176303"/>
                      </a:cubicBezTo>
                      <a:cubicBezTo>
                        <a:pt x="103377" y="176948"/>
                        <a:pt x="103882" y="177554"/>
                        <a:pt x="104588" y="177715"/>
                      </a:cubicBezTo>
                      <a:cubicBezTo>
                        <a:pt x="105194" y="177857"/>
                        <a:pt x="105840" y="177614"/>
                        <a:pt x="106405" y="177332"/>
                      </a:cubicBezTo>
                      <a:cubicBezTo>
                        <a:pt x="109876" y="175536"/>
                        <a:pt x="111612" y="171539"/>
                        <a:pt x="112359" y="167705"/>
                      </a:cubicBezTo>
                      <a:cubicBezTo>
                        <a:pt x="111955" y="169763"/>
                        <a:pt x="111914" y="171923"/>
                        <a:pt x="112278" y="173982"/>
                      </a:cubicBezTo>
                      <a:cubicBezTo>
                        <a:pt x="112439" y="174910"/>
                        <a:pt x="112803" y="175959"/>
                        <a:pt x="113691" y="176282"/>
                      </a:cubicBezTo>
                      <a:cubicBezTo>
                        <a:pt x="114821" y="176666"/>
                        <a:pt x="115891" y="175616"/>
                        <a:pt x="116536" y="174627"/>
                      </a:cubicBezTo>
                      <a:cubicBezTo>
                        <a:pt x="117445" y="173235"/>
                        <a:pt x="118191" y="171741"/>
                        <a:pt x="118736" y="170167"/>
                      </a:cubicBezTo>
                      <a:cubicBezTo>
                        <a:pt x="118454" y="172226"/>
                        <a:pt x="118313" y="174668"/>
                        <a:pt x="119907" y="176000"/>
                      </a:cubicBezTo>
                      <a:cubicBezTo>
                        <a:pt x="121259" y="174789"/>
                        <a:pt x="122591" y="173598"/>
                        <a:pt x="123944" y="172387"/>
                      </a:cubicBezTo>
                      <a:cubicBezTo>
                        <a:pt x="124024" y="174466"/>
                        <a:pt x="124307" y="176989"/>
                        <a:pt x="125215" y="179290"/>
                      </a:cubicBezTo>
                      <a:cubicBezTo>
                        <a:pt x="125558" y="180178"/>
                        <a:pt x="126062" y="181106"/>
                        <a:pt x="126931" y="181530"/>
                      </a:cubicBezTo>
                      <a:cubicBezTo>
                        <a:pt x="128202" y="182176"/>
                        <a:pt x="129837" y="181489"/>
                        <a:pt x="130704" y="180339"/>
                      </a:cubicBezTo>
                      <a:cubicBezTo>
                        <a:pt x="131573" y="179209"/>
                        <a:pt x="131875" y="177736"/>
                        <a:pt x="132137" y="176323"/>
                      </a:cubicBezTo>
                      <a:cubicBezTo>
                        <a:pt x="132198" y="177635"/>
                        <a:pt x="132299" y="179007"/>
                        <a:pt x="132985" y="180097"/>
                      </a:cubicBezTo>
                      <a:cubicBezTo>
                        <a:pt x="133691" y="181207"/>
                        <a:pt x="135245" y="181873"/>
                        <a:pt x="136356" y="181187"/>
                      </a:cubicBezTo>
                      <a:cubicBezTo>
                        <a:pt x="136941" y="180823"/>
                        <a:pt x="137264" y="180178"/>
                        <a:pt x="137526" y="179552"/>
                      </a:cubicBezTo>
                      <a:cubicBezTo>
                        <a:pt x="138374" y="177554"/>
                        <a:pt x="138717" y="175334"/>
                        <a:pt x="138556" y="173174"/>
                      </a:cubicBezTo>
                      <a:cubicBezTo>
                        <a:pt x="138434" y="173881"/>
                        <a:pt x="138313" y="174648"/>
                        <a:pt x="138556" y="175314"/>
                      </a:cubicBezTo>
                      <a:cubicBezTo>
                        <a:pt x="138798" y="176000"/>
                        <a:pt x="139524" y="176565"/>
                        <a:pt x="140230" y="176363"/>
                      </a:cubicBezTo>
                      <a:cubicBezTo>
                        <a:pt x="140614" y="176242"/>
                        <a:pt x="140897" y="175919"/>
                        <a:pt x="141159" y="175616"/>
                      </a:cubicBezTo>
                      <a:cubicBezTo>
                        <a:pt x="142996" y="173457"/>
                        <a:pt x="144792" y="171257"/>
                        <a:pt x="146548" y="169017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" name="Google Shape;2424;p47"/>
                <p:cNvSpPr/>
                <p:nvPr/>
              </p:nvSpPr>
              <p:spPr>
                <a:xfrm>
                  <a:off x="6622998" y="686255"/>
                  <a:ext cx="249498" cy="147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498" h="147501" extrusionOk="0">
                      <a:moveTo>
                        <a:pt x="133897" y="136603"/>
                      </a:moveTo>
                      <a:cubicBezTo>
                        <a:pt x="133331" y="138077"/>
                        <a:pt x="133372" y="139732"/>
                        <a:pt x="133998" y="141205"/>
                      </a:cubicBezTo>
                      <a:cubicBezTo>
                        <a:pt x="136097" y="141084"/>
                        <a:pt x="137530" y="139308"/>
                        <a:pt x="138640" y="137713"/>
                      </a:cubicBezTo>
                      <a:cubicBezTo>
                        <a:pt x="139911" y="135877"/>
                        <a:pt x="141162" y="134060"/>
                        <a:pt x="142434" y="132224"/>
                      </a:cubicBezTo>
                      <a:cubicBezTo>
                        <a:pt x="141707" y="135695"/>
                        <a:pt x="141203" y="139227"/>
                        <a:pt x="140920" y="142759"/>
                      </a:cubicBezTo>
                      <a:cubicBezTo>
                        <a:pt x="141889" y="143122"/>
                        <a:pt x="142918" y="142396"/>
                        <a:pt x="143584" y="141669"/>
                      </a:cubicBezTo>
                      <a:cubicBezTo>
                        <a:pt x="145017" y="140095"/>
                        <a:pt x="146087" y="138258"/>
                        <a:pt x="146713" y="136321"/>
                      </a:cubicBezTo>
                      <a:cubicBezTo>
                        <a:pt x="145925" y="138299"/>
                        <a:pt x="145602" y="140418"/>
                        <a:pt x="145784" y="142517"/>
                      </a:cubicBezTo>
                      <a:cubicBezTo>
                        <a:pt x="145844" y="143264"/>
                        <a:pt x="146147" y="144192"/>
                        <a:pt x="146975" y="144333"/>
                      </a:cubicBezTo>
                      <a:cubicBezTo>
                        <a:pt x="147681" y="144454"/>
                        <a:pt x="148287" y="143909"/>
                        <a:pt x="148731" y="143405"/>
                      </a:cubicBezTo>
                      <a:cubicBezTo>
                        <a:pt x="150648" y="141205"/>
                        <a:pt x="151980" y="138601"/>
                        <a:pt x="152606" y="135857"/>
                      </a:cubicBezTo>
                      <a:cubicBezTo>
                        <a:pt x="151839" y="137895"/>
                        <a:pt x="151778" y="140115"/>
                        <a:pt x="152424" y="142194"/>
                      </a:cubicBezTo>
                      <a:cubicBezTo>
                        <a:pt x="152747" y="143203"/>
                        <a:pt x="153353" y="144273"/>
                        <a:pt x="154483" y="144575"/>
                      </a:cubicBezTo>
                      <a:cubicBezTo>
                        <a:pt x="155754" y="144898"/>
                        <a:pt x="157046" y="144071"/>
                        <a:pt x="157894" y="143143"/>
                      </a:cubicBezTo>
                      <a:cubicBezTo>
                        <a:pt x="159428" y="141427"/>
                        <a:pt x="160255" y="139207"/>
                        <a:pt x="160154" y="137007"/>
                      </a:cubicBezTo>
                      <a:cubicBezTo>
                        <a:pt x="160719" y="137693"/>
                        <a:pt x="160659" y="138622"/>
                        <a:pt x="160820" y="139449"/>
                      </a:cubicBezTo>
                      <a:cubicBezTo>
                        <a:pt x="160981" y="140297"/>
                        <a:pt x="161668" y="141225"/>
                        <a:pt x="162596" y="141104"/>
                      </a:cubicBezTo>
                      <a:cubicBezTo>
                        <a:pt x="163544" y="140983"/>
                        <a:pt x="163908" y="139933"/>
                        <a:pt x="164009" y="139086"/>
                      </a:cubicBezTo>
                      <a:cubicBezTo>
                        <a:pt x="164392" y="136180"/>
                        <a:pt x="164473" y="133233"/>
                        <a:pt x="164251" y="130306"/>
                      </a:cubicBezTo>
                      <a:cubicBezTo>
                        <a:pt x="166290" y="132627"/>
                        <a:pt x="166935" y="135897"/>
                        <a:pt x="168227" y="138904"/>
                      </a:cubicBezTo>
                      <a:cubicBezTo>
                        <a:pt x="169519" y="141911"/>
                        <a:pt x="171819" y="144939"/>
                        <a:pt x="175331" y="145665"/>
                      </a:cubicBezTo>
                      <a:cubicBezTo>
                        <a:pt x="176159" y="145847"/>
                        <a:pt x="177067" y="145867"/>
                        <a:pt x="177854" y="145524"/>
                      </a:cubicBezTo>
                      <a:cubicBezTo>
                        <a:pt x="178964" y="145040"/>
                        <a:pt x="179529" y="143930"/>
                        <a:pt x="179913" y="142880"/>
                      </a:cubicBezTo>
                      <a:cubicBezTo>
                        <a:pt x="181023" y="139853"/>
                        <a:pt x="181366" y="136603"/>
                        <a:pt x="180922" y="133455"/>
                      </a:cubicBezTo>
                      <a:cubicBezTo>
                        <a:pt x="182213" y="135695"/>
                        <a:pt x="183687" y="137835"/>
                        <a:pt x="185362" y="139853"/>
                      </a:cubicBezTo>
                      <a:cubicBezTo>
                        <a:pt x="186109" y="140761"/>
                        <a:pt x="187623" y="141689"/>
                        <a:pt x="188450" y="140842"/>
                      </a:cubicBezTo>
                      <a:cubicBezTo>
                        <a:pt x="188914" y="140357"/>
                        <a:pt x="188732" y="139611"/>
                        <a:pt x="188531" y="139005"/>
                      </a:cubicBezTo>
                      <a:cubicBezTo>
                        <a:pt x="188087" y="137673"/>
                        <a:pt x="187643" y="136361"/>
                        <a:pt x="187199" y="135029"/>
                      </a:cubicBezTo>
                      <a:cubicBezTo>
                        <a:pt x="188732" y="137471"/>
                        <a:pt x="190266" y="139913"/>
                        <a:pt x="191780" y="142355"/>
                      </a:cubicBezTo>
                      <a:cubicBezTo>
                        <a:pt x="192244" y="143082"/>
                        <a:pt x="192910" y="143930"/>
                        <a:pt x="193838" y="143869"/>
                      </a:cubicBezTo>
                      <a:cubicBezTo>
                        <a:pt x="194787" y="140761"/>
                        <a:pt x="193838" y="137491"/>
                        <a:pt x="192890" y="134383"/>
                      </a:cubicBezTo>
                      <a:cubicBezTo>
                        <a:pt x="194545" y="137047"/>
                        <a:pt x="196543" y="139550"/>
                        <a:pt x="198823" y="141810"/>
                      </a:cubicBezTo>
                      <a:cubicBezTo>
                        <a:pt x="199853" y="138561"/>
                        <a:pt x="199692" y="135009"/>
                        <a:pt x="198379" y="131840"/>
                      </a:cubicBezTo>
                      <a:cubicBezTo>
                        <a:pt x="200539" y="132991"/>
                        <a:pt x="202376" y="133717"/>
                        <a:pt x="204313" y="134202"/>
                      </a:cubicBezTo>
                      <a:cubicBezTo>
                        <a:pt x="205222" y="134424"/>
                        <a:pt x="206170" y="134585"/>
                        <a:pt x="207098" y="134504"/>
                      </a:cubicBezTo>
                      <a:cubicBezTo>
                        <a:pt x="208027" y="134424"/>
                        <a:pt x="208975" y="134020"/>
                        <a:pt x="209480" y="133314"/>
                      </a:cubicBezTo>
                      <a:cubicBezTo>
                        <a:pt x="210207" y="132345"/>
                        <a:pt x="209984" y="131033"/>
                        <a:pt x="209460" y="129984"/>
                      </a:cubicBezTo>
                      <a:cubicBezTo>
                        <a:pt x="208935" y="128934"/>
                        <a:pt x="208148" y="127965"/>
                        <a:pt x="207704" y="126875"/>
                      </a:cubicBezTo>
                      <a:cubicBezTo>
                        <a:pt x="213214" y="128874"/>
                        <a:pt x="219167" y="129540"/>
                        <a:pt x="224980" y="128934"/>
                      </a:cubicBezTo>
                      <a:cubicBezTo>
                        <a:pt x="225283" y="128894"/>
                        <a:pt x="225626" y="128853"/>
                        <a:pt x="225808" y="128631"/>
                      </a:cubicBezTo>
                      <a:cubicBezTo>
                        <a:pt x="226110" y="128268"/>
                        <a:pt x="225787" y="127784"/>
                        <a:pt x="225444" y="127461"/>
                      </a:cubicBezTo>
                      <a:cubicBezTo>
                        <a:pt x="223951" y="126008"/>
                        <a:pt x="221933" y="124998"/>
                        <a:pt x="219793" y="124575"/>
                      </a:cubicBezTo>
                      <a:cubicBezTo>
                        <a:pt x="222538" y="125099"/>
                        <a:pt x="225384" y="125120"/>
                        <a:pt x="228128" y="124635"/>
                      </a:cubicBezTo>
                      <a:cubicBezTo>
                        <a:pt x="228452" y="124575"/>
                        <a:pt x="228815" y="124494"/>
                        <a:pt x="229017" y="124252"/>
                      </a:cubicBezTo>
                      <a:cubicBezTo>
                        <a:pt x="229319" y="123888"/>
                        <a:pt x="229077" y="123364"/>
                        <a:pt x="228795" y="122980"/>
                      </a:cubicBezTo>
                      <a:cubicBezTo>
                        <a:pt x="227745" y="121527"/>
                        <a:pt x="226191" y="120397"/>
                        <a:pt x="224395" y="119771"/>
                      </a:cubicBezTo>
                      <a:cubicBezTo>
                        <a:pt x="226332" y="119892"/>
                        <a:pt x="228108" y="120679"/>
                        <a:pt x="229965" y="121184"/>
                      </a:cubicBezTo>
                      <a:cubicBezTo>
                        <a:pt x="231822" y="121689"/>
                        <a:pt x="234002" y="121830"/>
                        <a:pt x="235515" y="120760"/>
                      </a:cubicBezTo>
                      <a:cubicBezTo>
                        <a:pt x="235233" y="119468"/>
                        <a:pt x="234667" y="118217"/>
                        <a:pt x="233881" y="117107"/>
                      </a:cubicBezTo>
                      <a:cubicBezTo>
                        <a:pt x="237049" y="117733"/>
                        <a:pt x="240399" y="118056"/>
                        <a:pt x="243729" y="117834"/>
                      </a:cubicBezTo>
                      <a:cubicBezTo>
                        <a:pt x="244941" y="117753"/>
                        <a:pt x="246172" y="117592"/>
                        <a:pt x="247201" y="117047"/>
                      </a:cubicBezTo>
                      <a:cubicBezTo>
                        <a:pt x="248231" y="116502"/>
                        <a:pt x="249038" y="115472"/>
                        <a:pt x="248916" y="114403"/>
                      </a:cubicBezTo>
                      <a:cubicBezTo>
                        <a:pt x="248795" y="113353"/>
                        <a:pt x="247826" y="112485"/>
                        <a:pt x="246737" y="112082"/>
                      </a:cubicBezTo>
                      <a:cubicBezTo>
                        <a:pt x="245647" y="111678"/>
                        <a:pt x="244416" y="111638"/>
                        <a:pt x="243225" y="111617"/>
                      </a:cubicBezTo>
                      <a:cubicBezTo>
                        <a:pt x="244779" y="111920"/>
                        <a:pt x="246414" y="111860"/>
                        <a:pt x="247907" y="111436"/>
                      </a:cubicBezTo>
                      <a:cubicBezTo>
                        <a:pt x="248452" y="111274"/>
                        <a:pt x="249038" y="111052"/>
                        <a:pt x="249320" y="110588"/>
                      </a:cubicBezTo>
                      <a:cubicBezTo>
                        <a:pt x="249684" y="110003"/>
                        <a:pt x="249441" y="109276"/>
                        <a:pt x="249038" y="108731"/>
                      </a:cubicBezTo>
                      <a:cubicBezTo>
                        <a:pt x="247686" y="106814"/>
                        <a:pt x="244961" y="106148"/>
                        <a:pt x="242458" y="105704"/>
                      </a:cubicBezTo>
                      <a:cubicBezTo>
                        <a:pt x="237271" y="104776"/>
                        <a:pt x="232004" y="104089"/>
                        <a:pt x="226716" y="103686"/>
                      </a:cubicBezTo>
                      <a:cubicBezTo>
                        <a:pt x="229884" y="104433"/>
                        <a:pt x="233315" y="104271"/>
                        <a:pt x="236403" y="103242"/>
                      </a:cubicBezTo>
                      <a:cubicBezTo>
                        <a:pt x="236767" y="103121"/>
                        <a:pt x="237150" y="102959"/>
                        <a:pt x="237332" y="102677"/>
                      </a:cubicBezTo>
                      <a:cubicBezTo>
                        <a:pt x="237635" y="102192"/>
                        <a:pt x="237271" y="101607"/>
                        <a:pt x="236888" y="101183"/>
                      </a:cubicBezTo>
                      <a:cubicBezTo>
                        <a:pt x="235293" y="99427"/>
                        <a:pt x="232932" y="98216"/>
                        <a:pt x="230409" y="97893"/>
                      </a:cubicBezTo>
                      <a:cubicBezTo>
                        <a:pt x="233356" y="98035"/>
                        <a:pt x="236323" y="97651"/>
                        <a:pt x="239088" y="96723"/>
                      </a:cubicBezTo>
                      <a:cubicBezTo>
                        <a:pt x="234103" y="95068"/>
                        <a:pt x="228653" y="94503"/>
                        <a:pt x="223366" y="95048"/>
                      </a:cubicBezTo>
                      <a:lnTo>
                        <a:pt x="223527" y="94543"/>
                      </a:lnTo>
                      <a:cubicBezTo>
                        <a:pt x="223527" y="94382"/>
                        <a:pt x="223184" y="94543"/>
                        <a:pt x="223305" y="94684"/>
                      </a:cubicBezTo>
                      <a:cubicBezTo>
                        <a:pt x="223426" y="94806"/>
                        <a:pt x="223648" y="94745"/>
                        <a:pt x="223830" y="94684"/>
                      </a:cubicBezTo>
                      <a:cubicBezTo>
                        <a:pt x="224778" y="94301"/>
                        <a:pt x="225747" y="93917"/>
                        <a:pt x="226695" y="93554"/>
                      </a:cubicBezTo>
                      <a:cubicBezTo>
                        <a:pt x="231761" y="91536"/>
                        <a:pt x="236948" y="89437"/>
                        <a:pt x="240803" y="85885"/>
                      </a:cubicBezTo>
                      <a:cubicBezTo>
                        <a:pt x="241146" y="85562"/>
                        <a:pt x="241510" y="85138"/>
                        <a:pt x="241348" y="84714"/>
                      </a:cubicBezTo>
                      <a:cubicBezTo>
                        <a:pt x="241187" y="84270"/>
                        <a:pt x="240561" y="84149"/>
                        <a:pt x="240036" y="84129"/>
                      </a:cubicBezTo>
                      <a:cubicBezTo>
                        <a:pt x="234688" y="83786"/>
                        <a:pt x="229441" y="85400"/>
                        <a:pt x="224375" y="86995"/>
                      </a:cubicBezTo>
                      <a:cubicBezTo>
                        <a:pt x="228128" y="85683"/>
                        <a:pt x="232105" y="84210"/>
                        <a:pt x="234304" y="81203"/>
                      </a:cubicBezTo>
                      <a:cubicBezTo>
                        <a:pt x="234728" y="80637"/>
                        <a:pt x="235031" y="79790"/>
                        <a:pt x="234486" y="79326"/>
                      </a:cubicBezTo>
                      <a:cubicBezTo>
                        <a:pt x="234203" y="79083"/>
                        <a:pt x="233800" y="79043"/>
                        <a:pt x="233416" y="79003"/>
                      </a:cubicBezTo>
                      <a:cubicBezTo>
                        <a:pt x="230409" y="78700"/>
                        <a:pt x="227382" y="78559"/>
                        <a:pt x="224334" y="78599"/>
                      </a:cubicBezTo>
                      <a:cubicBezTo>
                        <a:pt x="228351" y="76318"/>
                        <a:pt x="231923" y="73553"/>
                        <a:pt x="235132" y="70506"/>
                      </a:cubicBezTo>
                      <a:cubicBezTo>
                        <a:pt x="236141" y="69537"/>
                        <a:pt x="237130" y="67983"/>
                        <a:pt x="236081" y="67055"/>
                      </a:cubicBezTo>
                      <a:cubicBezTo>
                        <a:pt x="235515" y="66550"/>
                        <a:pt x="234628" y="66550"/>
                        <a:pt x="233840" y="66611"/>
                      </a:cubicBezTo>
                      <a:cubicBezTo>
                        <a:pt x="230651" y="66853"/>
                        <a:pt x="227503" y="67680"/>
                        <a:pt x="224657" y="68992"/>
                      </a:cubicBezTo>
                      <a:cubicBezTo>
                        <a:pt x="227139" y="67458"/>
                        <a:pt x="229642" y="65945"/>
                        <a:pt x="232124" y="64411"/>
                      </a:cubicBezTo>
                      <a:cubicBezTo>
                        <a:pt x="233235" y="63725"/>
                        <a:pt x="234466" y="62473"/>
                        <a:pt x="233658" y="61525"/>
                      </a:cubicBezTo>
                      <a:cubicBezTo>
                        <a:pt x="233396" y="61222"/>
                        <a:pt x="232993" y="61060"/>
                        <a:pt x="232589" y="60939"/>
                      </a:cubicBezTo>
                      <a:cubicBezTo>
                        <a:pt x="227785" y="59446"/>
                        <a:pt x="222760" y="62413"/>
                        <a:pt x="217694" y="62877"/>
                      </a:cubicBezTo>
                      <a:cubicBezTo>
                        <a:pt x="223184" y="61101"/>
                        <a:pt x="228128" y="58013"/>
                        <a:pt x="231862" y="53997"/>
                      </a:cubicBezTo>
                      <a:cubicBezTo>
                        <a:pt x="226050" y="52866"/>
                        <a:pt x="220358" y="55914"/>
                        <a:pt x="215373" y="58820"/>
                      </a:cubicBezTo>
                      <a:cubicBezTo>
                        <a:pt x="219167" y="56055"/>
                        <a:pt x="222659" y="52967"/>
                        <a:pt x="225808" y="49597"/>
                      </a:cubicBezTo>
                      <a:cubicBezTo>
                        <a:pt x="224354" y="48265"/>
                        <a:pt x="221872" y="49234"/>
                        <a:pt x="220136" y="50243"/>
                      </a:cubicBezTo>
                      <a:cubicBezTo>
                        <a:pt x="216100" y="52584"/>
                        <a:pt x="212043" y="54945"/>
                        <a:pt x="208007" y="57286"/>
                      </a:cubicBezTo>
                      <a:cubicBezTo>
                        <a:pt x="212487" y="54824"/>
                        <a:pt x="216443" y="51575"/>
                        <a:pt x="219591" y="47801"/>
                      </a:cubicBezTo>
                      <a:cubicBezTo>
                        <a:pt x="216624" y="46569"/>
                        <a:pt x="213194" y="48023"/>
                        <a:pt x="210388" y="49496"/>
                      </a:cubicBezTo>
                      <a:cubicBezTo>
                        <a:pt x="206856" y="51353"/>
                        <a:pt x="203425" y="53351"/>
                        <a:pt x="200075" y="55430"/>
                      </a:cubicBezTo>
                      <a:cubicBezTo>
                        <a:pt x="203183" y="52382"/>
                        <a:pt x="206049" y="49133"/>
                        <a:pt x="208612" y="45702"/>
                      </a:cubicBezTo>
                      <a:cubicBezTo>
                        <a:pt x="209419" y="44612"/>
                        <a:pt x="209964" y="42775"/>
                        <a:pt x="208592" y="42351"/>
                      </a:cubicBezTo>
                      <a:cubicBezTo>
                        <a:pt x="208148" y="42210"/>
                        <a:pt x="207643" y="42311"/>
                        <a:pt x="207179" y="42412"/>
                      </a:cubicBezTo>
                      <a:cubicBezTo>
                        <a:pt x="204454" y="43017"/>
                        <a:pt x="201710" y="43623"/>
                        <a:pt x="198985" y="44228"/>
                      </a:cubicBezTo>
                      <a:cubicBezTo>
                        <a:pt x="201225" y="42553"/>
                        <a:pt x="203546" y="40797"/>
                        <a:pt x="205645" y="38860"/>
                      </a:cubicBezTo>
                      <a:cubicBezTo>
                        <a:pt x="206392" y="38174"/>
                        <a:pt x="207159" y="37326"/>
                        <a:pt x="206997" y="36377"/>
                      </a:cubicBezTo>
                      <a:cubicBezTo>
                        <a:pt x="206755" y="34803"/>
                        <a:pt x="204394" y="34420"/>
                        <a:pt x="202618" y="34621"/>
                      </a:cubicBezTo>
                      <a:cubicBezTo>
                        <a:pt x="200398" y="34884"/>
                        <a:pt x="198218" y="35409"/>
                        <a:pt x="196160" y="36216"/>
                      </a:cubicBezTo>
                      <a:cubicBezTo>
                        <a:pt x="199106" y="34298"/>
                        <a:pt x="201629" y="31877"/>
                        <a:pt x="203546" y="29112"/>
                      </a:cubicBezTo>
                      <a:cubicBezTo>
                        <a:pt x="202174" y="27578"/>
                        <a:pt x="199469" y="28143"/>
                        <a:pt x="197411" y="28829"/>
                      </a:cubicBezTo>
                      <a:cubicBezTo>
                        <a:pt x="194020" y="29979"/>
                        <a:pt x="190609" y="31130"/>
                        <a:pt x="187218" y="32260"/>
                      </a:cubicBezTo>
                      <a:cubicBezTo>
                        <a:pt x="188914" y="30666"/>
                        <a:pt x="190609" y="29091"/>
                        <a:pt x="192284" y="27497"/>
                      </a:cubicBezTo>
                      <a:cubicBezTo>
                        <a:pt x="192648" y="27154"/>
                        <a:pt x="193051" y="26770"/>
                        <a:pt x="193152" y="26306"/>
                      </a:cubicBezTo>
                      <a:cubicBezTo>
                        <a:pt x="193556" y="24732"/>
                        <a:pt x="190952" y="24005"/>
                        <a:pt x="189156" y="24248"/>
                      </a:cubicBezTo>
                      <a:cubicBezTo>
                        <a:pt x="185039" y="24772"/>
                        <a:pt x="181104" y="26347"/>
                        <a:pt x="177955" y="28769"/>
                      </a:cubicBezTo>
                      <a:cubicBezTo>
                        <a:pt x="179570" y="26811"/>
                        <a:pt x="181204" y="24853"/>
                        <a:pt x="182819" y="22895"/>
                      </a:cubicBezTo>
                      <a:cubicBezTo>
                        <a:pt x="183222" y="22391"/>
                        <a:pt x="183667" y="21806"/>
                        <a:pt x="183445" y="21220"/>
                      </a:cubicBezTo>
                      <a:cubicBezTo>
                        <a:pt x="183122" y="20332"/>
                        <a:pt x="181749" y="20312"/>
                        <a:pt x="180720" y="20514"/>
                      </a:cubicBezTo>
                      <a:cubicBezTo>
                        <a:pt x="176320" y="21402"/>
                        <a:pt x="172203" y="23400"/>
                        <a:pt x="168954" y="26205"/>
                      </a:cubicBezTo>
                      <a:cubicBezTo>
                        <a:pt x="170104" y="24268"/>
                        <a:pt x="171254" y="22330"/>
                        <a:pt x="172405" y="20373"/>
                      </a:cubicBezTo>
                      <a:cubicBezTo>
                        <a:pt x="173172" y="19061"/>
                        <a:pt x="173919" y="17365"/>
                        <a:pt x="172869" y="16235"/>
                      </a:cubicBezTo>
                      <a:cubicBezTo>
                        <a:pt x="171617" y="14883"/>
                        <a:pt x="169175" y="15630"/>
                        <a:pt x="167460" y="16498"/>
                      </a:cubicBezTo>
                      <a:cubicBezTo>
                        <a:pt x="164433" y="18011"/>
                        <a:pt x="161406" y="19525"/>
                        <a:pt x="158378" y="21039"/>
                      </a:cubicBezTo>
                      <a:cubicBezTo>
                        <a:pt x="160820" y="17668"/>
                        <a:pt x="162475" y="13470"/>
                        <a:pt x="163020" y="9131"/>
                      </a:cubicBezTo>
                      <a:cubicBezTo>
                        <a:pt x="157470" y="10160"/>
                        <a:pt x="154220" y="15186"/>
                        <a:pt x="151677" y="19727"/>
                      </a:cubicBezTo>
                      <a:cubicBezTo>
                        <a:pt x="153736" y="14580"/>
                        <a:pt x="155815" y="9171"/>
                        <a:pt x="154866" y="3762"/>
                      </a:cubicBezTo>
                      <a:cubicBezTo>
                        <a:pt x="154745" y="3076"/>
                        <a:pt x="154563" y="2370"/>
                        <a:pt x="153978" y="1906"/>
                      </a:cubicBezTo>
                      <a:cubicBezTo>
                        <a:pt x="152565" y="775"/>
                        <a:pt x="150385" y="2067"/>
                        <a:pt x="149155" y="3359"/>
                      </a:cubicBezTo>
                      <a:cubicBezTo>
                        <a:pt x="144432" y="8243"/>
                        <a:pt x="140739" y="13914"/>
                        <a:pt x="138316" y="19989"/>
                      </a:cubicBezTo>
                      <a:cubicBezTo>
                        <a:pt x="138337" y="14096"/>
                        <a:pt x="138801" y="9373"/>
                        <a:pt x="139144" y="4650"/>
                      </a:cubicBezTo>
                      <a:cubicBezTo>
                        <a:pt x="139225" y="3500"/>
                        <a:pt x="139205" y="2148"/>
                        <a:pt x="138155" y="1482"/>
                      </a:cubicBezTo>
                      <a:cubicBezTo>
                        <a:pt x="136682" y="553"/>
                        <a:pt x="134724" y="1805"/>
                        <a:pt x="133574" y="3056"/>
                      </a:cubicBezTo>
                      <a:cubicBezTo>
                        <a:pt x="129900" y="7072"/>
                        <a:pt x="127317" y="11876"/>
                        <a:pt x="126106" y="16942"/>
                      </a:cubicBezTo>
                      <a:cubicBezTo>
                        <a:pt x="126812" y="12138"/>
                        <a:pt x="127277" y="7294"/>
                        <a:pt x="127479" y="2451"/>
                      </a:cubicBezTo>
                      <a:cubicBezTo>
                        <a:pt x="127499" y="1785"/>
                        <a:pt x="127519" y="1078"/>
                        <a:pt x="127055" y="553"/>
                      </a:cubicBezTo>
                      <a:cubicBezTo>
                        <a:pt x="125945" y="-718"/>
                        <a:pt x="123684" y="432"/>
                        <a:pt x="122574" y="1684"/>
                      </a:cubicBezTo>
                      <a:cubicBezTo>
                        <a:pt x="119789" y="4812"/>
                        <a:pt x="118013" y="8626"/>
                        <a:pt x="117448" y="12582"/>
                      </a:cubicBezTo>
                      <a:cubicBezTo>
                        <a:pt x="118518" y="9999"/>
                        <a:pt x="118901" y="7193"/>
                        <a:pt x="118578" y="4469"/>
                      </a:cubicBezTo>
                      <a:cubicBezTo>
                        <a:pt x="118356" y="2632"/>
                        <a:pt x="117165" y="392"/>
                        <a:pt x="115107" y="553"/>
                      </a:cubicBezTo>
                      <a:cubicBezTo>
                        <a:pt x="114017" y="654"/>
                        <a:pt x="113169" y="1421"/>
                        <a:pt x="112483" y="2168"/>
                      </a:cubicBezTo>
                      <a:cubicBezTo>
                        <a:pt x="109617" y="5256"/>
                        <a:pt x="107417" y="8808"/>
                        <a:pt x="105984" y="12602"/>
                      </a:cubicBezTo>
                      <a:cubicBezTo>
                        <a:pt x="106691" y="9111"/>
                        <a:pt x="106429" y="5458"/>
                        <a:pt x="105238" y="2067"/>
                      </a:cubicBezTo>
                      <a:cubicBezTo>
                        <a:pt x="105056" y="1583"/>
                        <a:pt x="104854" y="1058"/>
                        <a:pt x="104370" y="775"/>
                      </a:cubicBezTo>
                      <a:cubicBezTo>
                        <a:pt x="103098" y="49"/>
                        <a:pt x="101685" y="1522"/>
                        <a:pt x="101080" y="2753"/>
                      </a:cubicBezTo>
                      <a:cubicBezTo>
                        <a:pt x="98840" y="7355"/>
                        <a:pt x="96781" y="12017"/>
                        <a:pt x="94884" y="16740"/>
                      </a:cubicBezTo>
                      <a:cubicBezTo>
                        <a:pt x="94198" y="11573"/>
                        <a:pt x="93410" y="6790"/>
                        <a:pt x="91695" y="2269"/>
                      </a:cubicBezTo>
                      <a:cubicBezTo>
                        <a:pt x="91412" y="1542"/>
                        <a:pt x="91069" y="735"/>
                        <a:pt x="90303" y="352"/>
                      </a:cubicBezTo>
                      <a:cubicBezTo>
                        <a:pt x="89273" y="-153"/>
                        <a:pt x="87921" y="331"/>
                        <a:pt x="87215" y="1159"/>
                      </a:cubicBezTo>
                      <a:cubicBezTo>
                        <a:pt x="86508" y="1986"/>
                        <a:pt x="86306" y="3076"/>
                        <a:pt x="86185" y="4126"/>
                      </a:cubicBezTo>
                      <a:cubicBezTo>
                        <a:pt x="85721" y="7738"/>
                        <a:pt x="85762" y="11391"/>
                        <a:pt x="86326" y="15004"/>
                      </a:cubicBezTo>
                      <a:cubicBezTo>
                        <a:pt x="85519" y="12986"/>
                        <a:pt x="84732" y="10968"/>
                        <a:pt x="83925" y="8949"/>
                      </a:cubicBezTo>
                      <a:cubicBezTo>
                        <a:pt x="83663" y="8304"/>
                        <a:pt x="83339" y="7577"/>
                        <a:pt x="82613" y="7375"/>
                      </a:cubicBezTo>
                      <a:cubicBezTo>
                        <a:pt x="81120" y="6931"/>
                        <a:pt x="80312" y="8909"/>
                        <a:pt x="80332" y="10322"/>
                      </a:cubicBezTo>
                      <a:cubicBezTo>
                        <a:pt x="80433" y="16619"/>
                        <a:pt x="81321" y="22895"/>
                        <a:pt x="82976" y="29031"/>
                      </a:cubicBezTo>
                      <a:cubicBezTo>
                        <a:pt x="81059" y="27517"/>
                        <a:pt x="80151" y="25257"/>
                        <a:pt x="78879" y="23279"/>
                      </a:cubicBezTo>
                      <a:cubicBezTo>
                        <a:pt x="77608" y="21301"/>
                        <a:pt x="75549" y="19363"/>
                        <a:pt x="72986" y="19424"/>
                      </a:cubicBezTo>
                      <a:cubicBezTo>
                        <a:pt x="72764" y="23783"/>
                        <a:pt x="73531" y="28183"/>
                        <a:pt x="75226" y="32280"/>
                      </a:cubicBezTo>
                      <a:cubicBezTo>
                        <a:pt x="73208" y="28809"/>
                        <a:pt x="69716" y="25802"/>
                        <a:pt x="65519" y="24127"/>
                      </a:cubicBezTo>
                      <a:cubicBezTo>
                        <a:pt x="63601" y="23360"/>
                        <a:pt x="61078" y="22976"/>
                        <a:pt x="59585" y="24288"/>
                      </a:cubicBezTo>
                      <a:cubicBezTo>
                        <a:pt x="58374" y="25337"/>
                        <a:pt x="58354" y="27033"/>
                        <a:pt x="58414" y="28547"/>
                      </a:cubicBezTo>
                      <a:cubicBezTo>
                        <a:pt x="58555" y="32482"/>
                        <a:pt x="58697" y="36418"/>
                        <a:pt x="58858" y="40353"/>
                      </a:cubicBezTo>
                      <a:lnTo>
                        <a:pt x="55589" y="35873"/>
                      </a:lnTo>
                      <a:cubicBezTo>
                        <a:pt x="54418" y="34278"/>
                        <a:pt x="52622" y="32442"/>
                        <a:pt x="50583" y="33007"/>
                      </a:cubicBezTo>
                      <a:cubicBezTo>
                        <a:pt x="48686" y="33532"/>
                        <a:pt x="48202" y="35792"/>
                        <a:pt x="48605" y="37528"/>
                      </a:cubicBezTo>
                      <a:cubicBezTo>
                        <a:pt x="48989" y="39263"/>
                        <a:pt x="49918" y="41019"/>
                        <a:pt x="49473" y="42755"/>
                      </a:cubicBezTo>
                      <a:cubicBezTo>
                        <a:pt x="48323" y="40192"/>
                        <a:pt x="46850" y="37750"/>
                        <a:pt x="45074" y="35509"/>
                      </a:cubicBezTo>
                      <a:cubicBezTo>
                        <a:pt x="44569" y="34864"/>
                        <a:pt x="43863" y="34177"/>
                        <a:pt x="42995" y="34258"/>
                      </a:cubicBezTo>
                      <a:cubicBezTo>
                        <a:pt x="41784" y="34379"/>
                        <a:pt x="41461" y="35792"/>
                        <a:pt x="41501" y="36882"/>
                      </a:cubicBezTo>
                      <a:cubicBezTo>
                        <a:pt x="41622" y="41161"/>
                        <a:pt x="42450" y="45399"/>
                        <a:pt x="43923" y="49476"/>
                      </a:cubicBezTo>
                      <a:cubicBezTo>
                        <a:pt x="41885" y="46448"/>
                        <a:pt x="38373" y="43825"/>
                        <a:pt x="34377" y="42149"/>
                      </a:cubicBezTo>
                      <a:cubicBezTo>
                        <a:pt x="32560" y="41383"/>
                        <a:pt x="29836" y="41120"/>
                        <a:pt x="29109" y="42795"/>
                      </a:cubicBezTo>
                      <a:cubicBezTo>
                        <a:pt x="28766" y="43582"/>
                        <a:pt x="29109" y="44450"/>
                        <a:pt x="29473" y="45217"/>
                      </a:cubicBezTo>
                      <a:cubicBezTo>
                        <a:pt x="31006" y="48467"/>
                        <a:pt x="33327" y="51433"/>
                        <a:pt x="36193" y="53855"/>
                      </a:cubicBezTo>
                      <a:cubicBezTo>
                        <a:pt x="34094" y="51978"/>
                        <a:pt x="31733" y="50344"/>
                        <a:pt x="29150" y="49012"/>
                      </a:cubicBezTo>
                      <a:cubicBezTo>
                        <a:pt x="27777" y="48305"/>
                        <a:pt x="25920" y="47720"/>
                        <a:pt x="24750" y="48668"/>
                      </a:cubicBezTo>
                      <a:cubicBezTo>
                        <a:pt x="23317" y="49839"/>
                        <a:pt x="24427" y="51938"/>
                        <a:pt x="25699" y="53230"/>
                      </a:cubicBezTo>
                      <a:cubicBezTo>
                        <a:pt x="27636" y="55208"/>
                        <a:pt x="29876" y="56963"/>
                        <a:pt x="32338" y="58417"/>
                      </a:cubicBezTo>
                      <a:cubicBezTo>
                        <a:pt x="30502" y="57064"/>
                        <a:pt x="28161" y="56277"/>
                        <a:pt x="25779" y="56217"/>
                      </a:cubicBezTo>
                      <a:cubicBezTo>
                        <a:pt x="25234" y="56217"/>
                        <a:pt x="24649" y="56237"/>
                        <a:pt x="24225" y="56540"/>
                      </a:cubicBezTo>
                      <a:cubicBezTo>
                        <a:pt x="23196" y="57246"/>
                        <a:pt x="23801" y="58719"/>
                        <a:pt x="24568" y="59668"/>
                      </a:cubicBezTo>
                      <a:cubicBezTo>
                        <a:pt x="26486" y="62070"/>
                        <a:pt x="28847" y="64189"/>
                        <a:pt x="31531" y="65904"/>
                      </a:cubicBezTo>
                      <a:cubicBezTo>
                        <a:pt x="27253" y="66025"/>
                        <a:pt x="22752" y="65299"/>
                        <a:pt x="18231" y="65198"/>
                      </a:cubicBezTo>
                      <a:cubicBezTo>
                        <a:pt x="17626" y="65198"/>
                        <a:pt x="16980" y="65198"/>
                        <a:pt x="16495" y="65501"/>
                      </a:cubicBezTo>
                      <a:cubicBezTo>
                        <a:pt x="15587" y="66046"/>
                        <a:pt x="15628" y="67277"/>
                        <a:pt x="15991" y="68185"/>
                      </a:cubicBezTo>
                      <a:cubicBezTo>
                        <a:pt x="17403" y="71717"/>
                        <a:pt x="21682" y="73513"/>
                        <a:pt x="25557" y="74946"/>
                      </a:cubicBezTo>
                      <a:cubicBezTo>
                        <a:pt x="21359" y="73735"/>
                        <a:pt x="16798" y="73493"/>
                        <a:pt x="12459" y="74260"/>
                      </a:cubicBezTo>
                      <a:cubicBezTo>
                        <a:pt x="11611" y="74401"/>
                        <a:pt x="10703" y="74623"/>
                        <a:pt x="10117" y="75208"/>
                      </a:cubicBezTo>
                      <a:cubicBezTo>
                        <a:pt x="8684" y="76662"/>
                        <a:pt x="10380" y="79003"/>
                        <a:pt x="12378" y="79749"/>
                      </a:cubicBezTo>
                      <a:cubicBezTo>
                        <a:pt x="14376" y="80496"/>
                        <a:pt x="16757" y="80557"/>
                        <a:pt x="18433" y="81788"/>
                      </a:cubicBezTo>
                      <a:cubicBezTo>
                        <a:pt x="15123" y="81283"/>
                        <a:pt x="11692" y="81303"/>
                        <a:pt x="8382" y="81828"/>
                      </a:cubicBezTo>
                      <a:cubicBezTo>
                        <a:pt x="7211" y="82010"/>
                        <a:pt x="5960" y="82313"/>
                        <a:pt x="5193" y="83140"/>
                      </a:cubicBezTo>
                      <a:cubicBezTo>
                        <a:pt x="3598" y="84835"/>
                        <a:pt x="5112" y="87540"/>
                        <a:pt x="7252" y="88650"/>
                      </a:cubicBezTo>
                      <a:cubicBezTo>
                        <a:pt x="9391" y="89760"/>
                        <a:pt x="11995" y="89942"/>
                        <a:pt x="14194" y="90951"/>
                      </a:cubicBezTo>
                      <a:cubicBezTo>
                        <a:pt x="10218" y="90890"/>
                        <a:pt x="6242" y="91677"/>
                        <a:pt x="2670" y="93231"/>
                      </a:cubicBezTo>
                      <a:cubicBezTo>
                        <a:pt x="1883" y="93574"/>
                        <a:pt x="1076" y="93998"/>
                        <a:pt x="591" y="94664"/>
                      </a:cubicBezTo>
                      <a:cubicBezTo>
                        <a:pt x="-559" y="96279"/>
                        <a:pt x="915" y="98539"/>
                        <a:pt x="2933" y="99205"/>
                      </a:cubicBezTo>
                      <a:cubicBezTo>
                        <a:pt x="4951" y="99871"/>
                        <a:pt x="7171" y="99407"/>
                        <a:pt x="9250" y="98943"/>
                      </a:cubicBezTo>
                      <a:cubicBezTo>
                        <a:pt x="7272" y="100174"/>
                        <a:pt x="4830" y="100699"/>
                        <a:pt x="2892" y="101990"/>
                      </a:cubicBezTo>
                      <a:cubicBezTo>
                        <a:pt x="955" y="103262"/>
                        <a:pt x="-317" y="105866"/>
                        <a:pt x="1177" y="107561"/>
                      </a:cubicBezTo>
                      <a:cubicBezTo>
                        <a:pt x="3256" y="109902"/>
                        <a:pt x="7393" y="107904"/>
                        <a:pt x="10743" y="108025"/>
                      </a:cubicBezTo>
                      <a:cubicBezTo>
                        <a:pt x="7635" y="110043"/>
                        <a:pt x="4668" y="112243"/>
                        <a:pt x="1883" y="114605"/>
                      </a:cubicBezTo>
                      <a:cubicBezTo>
                        <a:pt x="672" y="115634"/>
                        <a:pt x="-579" y="117188"/>
                        <a:pt x="289" y="118459"/>
                      </a:cubicBezTo>
                      <a:cubicBezTo>
                        <a:pt x="1096" y="119630"/>
                        <a:pt x="3034" y="119468"/>
                        <a:pt x="4527" y="119105"/>
                      </a:cubicBezTo>
                      <a:cubicBezTo>
                        <a:pt x="9310" y="117935"/>
                        <a:pt x="13892" y="116118"/>
                        <a:pt x="18070" y="113737"/>
                      </a:cubicBezTo>
                      <a:lnTo>
                        <a:pt x="17504" y="114221"/>
                      </a:lnTo>
                      <a:cubicBezTo>
                        <a:pt x="12822" y="116582"/>
                        <a:pt x="8321" y="119226"/>
                        <a:pt x="4063" y="122153"/>
                      </a:cubicBezTo>
                      <a:cubicBezTo>
                        <a:pt x="3256" y="122698"/>
                        <a:pt x="2388" y="123404"/>
                        <a:pt x="2428" y="124312"/>
                      </a:cubicBezTo>
                      <a:cubicBezTo>
                        <a:pt x="2469" y="125140"/>
                        <a:pt x="3336" y="125786"/>
                        <a:pt x="4265" y="125967"/>
                      </a:cubicBezTo>
                      <a:cubicBezTo>
                        <a:pt x="5193" y="126149"/>
                        <a:pt x="6121" y="125967"/>
                        <a:pt x="7030" y="125765"/>
                      </a:cubicBezTo>
                      <a:cubicBezTo>
                        <a:pt x="8503" y="125463"/>
                        <a:pt x="9997" y="125160"/>
                        <a:pt x="11470" y="124857"/>
                      </a:cubicBezTo>
                      <a:cubicBezTo>
                        <a:pt x="9633" y="124736"/>
                        <a:pt x="7776" y="125685"/>
                        <a:pt x="6949" y="127138"/>
                      </a:cubicBezTo>
                      <a:cubicBezTo>
                        <a:pt x="9613" y="128631"/>
                        <a:pt x="13064" y="127683"/>
                        <a:pt x="16031" y="126714"/>
                      </a:cubicBezTo>
                      <a:cubicBezTo>
                        <a:pt x="13669" y="127299"/>
                        <a:pt x="11389" y="128147"/>
                        <a:pt x="9270" y="129257"/>
                      </a:cubicBezTo>
                      <a:cubicBezTo>
                        <a:pt x="8765" y="129519"/>
                        <a:pt x="8180" y="129984"/>
                        <a:pt x="8422" y="130468"/>
                      </a:cubicBezTo>
                      <a:cubicBezTo>
                        <a:pt x="8584" y="130811"/>
                        <a:pt x="9068" y="130912"/>
                        <a:pt x="9472" y="130952"/>
                      </a:cubicBezTo>
                      <a:cubicBezTo>
                        <a:pt x="12721" y="131356"/>
                        <a:pt x="16072" y="131094"/>
                        <a:pt x="19199" y="130226"/>
                      </a:cubicBezTo>
                      <a:cubicBezTo>
                        <a:pt x="18190" y="130508"/>
                        <a:pt x="17323" y="131174"/>
                        <a:pt x="16858" y="132002"/>
                      </a:cubicBezTo>
                      <a:cubicBezTo>
                        <a:pt x="16677" y="132305"/>
                        <a:pt x="16576" y="132688"/>
                        <a:pt x="16737" y="132991"/>
                      </a:cubicBezTo>
                      <a:cubicBezTo>
                        <a:pt x="17040" y="133495"/>
                        <a:pt x="17868" y="133455"/>
                        <a:pt x="18493" y="133314"/>
                      </a:cubicBezTo>
                      <a:cubicBezTo>
                        <a:pt x="22671" y="132385"/>
                        <a:pt x="26728" y="131114"/>
                        <a:pt x="30643" y="129519"/>
                      </a:cubicBezTo>
                      <a:cubicBezTo>
                        <a:pt x="30905" y="129439"/>
                        <a:pt x="30966" y="129277"/>
                        <a:pt x="30905" y="129136"/>
                      </a:cubicBezTo>
                      <a:cubicBezTo>
                        <a:pt x="29997" y="130044"/>
                        <a:pt x="29311" y="131134"/>
                        <a:pt x="28867" y="132284"/>
                      </a:cubicBezTo>
                      <a:cubicBezTo>
                        <a:pt x="28645" y="132890"/>
                        <a:pt x="28564" y="133697"/>
                        <a:pt x="29150" y="134060"/>
                      </a:cubicBezTo>
                      <a:cubicBezTo>
                        <a:pt x="29654" y="134363"/>
                        <a:pt x="30320" y="134182"/>
                        <a:pt x="30885" y="133980"/>
                      </a:cubicBezTo>
                      <a:cubicBezTo>
                        <a:pt x="33227" y="133112"/>
                        <a:pt x="35547" y="132183"/>
                        <a:pt x="37808" y="131154"/>
                      </a:cubicBezTo>
                      <a:cubicBezTo>
                        <a:pt x="35911" y="133071"/>
                        <a:pt x="34195" y="135816"/>
                        <a:pt x="33186" y="138743"/>
                      </a:cubicBezTo>
                      <a:cubicBezTo>
                        <a:pt x="32944" y="139449"/>
                        <a:pt x="32883" y="140458"/>
                        <a:pt x="33671" y="140721"/>
                      </a:cubicBezTo>
                      <a:cubicBezTo>
                        <a:pt x="33953" y="140822"/>
                        <a:pt x="34276" y="140781"/>
                        <a:pt x="34579" y="140721"/>
                      </a:cubicBezTo>
                      <a:cubicBezTo>
                        <a:pt x="40270" y="139812"/>
                        <a:pt x="45639" y="137391"/>
                        <a:pt x="49796" y="133818"/>
                      </a:cubicBezTo>
                      <a:cubicBezTo>
                        <a:pt x="48686" y="135090"/>
                        <a:pt x="47738" y="136462"/>
                        <a:pt x="46991" y="137935"/>
                      </a:cubicBezTo>
                      <a:cubicBezTo>
                        <a:pt x="46648" y="138622"/>
                        <a:pt x="46345" y="139429"/>
                        <a:pt x="46729" y="140075"/>
                      </a:cubicBezTo>
                      <a:cubicBezTo>
                        <a:pt x="47072" y="140680"/>
                        <a:pt x="47920" y="140963"/>
                        <a:pt x="48686" y="140882"/>
                      </a:cubicBezTo>
                      <a:cubicBezTo>
                        <a:pt x="49453" y="140822"/>
                        <a:pt x="50139" y="140458"/>
                        <a:pt x="50765" y="140095"/>
                      </a:cubicBezTo>
                      <a:cubicBezTo>
                        <a:pt x="53995" y="138198"/>
                        <a:pt x="56477" y="135453"/>
                        <a:pt x="58899" y="132769"/>
                      </a:cubicBezTo>
                      <a:lnTo>
                        <a:pt x="58980" y="133455"/>
                      </a:lnTo>
                      <a:cubicBezTo>
                        <a:pt x="58777" y="133435"/>
                        <a:pt x="58980" y="133112"/>
                        <a:pt x="59161" y="133213"/>
                      </a:cubicBezTo>
                      <a:cubicBezTo>
                        <a:pt x="59343" y="133314"/>
                        <a:pt x="59302" y="133536"/>
                        <a:pt x="59242" y="133717"/>
                      </a:cubicBezTo>
                      <a:cubicBezTo>
                        <a:pt x="58838" y="134908"/>
                        <a:pt x="57849" y="135917"/>
                        <a:pt x="57405" y="137108"/>
                      </a:cubicBezTo>
                      <a:cubicBezTo>
                        <a:pt x="56961" y="138299"/>
                        <a:pt x="57385" y="139954"/>
                        <a:pt x="58757" y="140216"/>
                      </a:cubicBezTo>
                      <a:cubicBezTo>
                        <a:pt x="59282" y="140317"/>
                        <a:pt x="59807" y="140196"/>
                        <a:pt x="60311" y="140034"/>
                      </a:cubicBezTo>
                      <a:cubicBezTo>
                        <a:pt x="63742" y="138924"/>
                        <a:pt x="66164" y="136240"/>
                        <a:pt x="68425" y="133677"/>
                      </a:cubicBezTo>
                      <a:cubicBezTo>
                        <a:pt x="66770" y="135877"/>
                        <a:pt x="65660" y="138400"/>
                        <a:pt x="65175" y="141023"/>
                      </a:cubicBezTo>
                      <a:cubicBezTo>
                        <a:pt x="65054" y="141609"/>
                        <a:pt x="64994" y="142275"/>
                        <a:pt x="65377" y="142779"/>
                      </a:cubicBezTo>
                      <a:cubicBezTo>
                        <a:pt x="65821" y="143365"/>
                        <a:pt x="66749" y="143526"/>
                        <a:pt x="67517" y="143344"/>
                      </a:cubicBezTo>
                      <a:cubicBezTo>
                        <a:pt x="68283" y="143163"/>
                        <a:pt x="68929" y="142699"/>
                        <a:pt x="69535" y="142234"/>
                      </a:cubicBezTo>
                      <a:cubicBezTo>
                        <a:pt x="71654" y="140640"/>
                        <a:pt x="73692" y="138924"/>
                        <a:pt x="75610" y="137128"/>
                      </a:cubicBezTo>
                      <a:cubicBezTo>
                        <a:pt x="74701" y="138137"/>
                        <a:pt x="73773" y="139187"/>
                        <a:pt x="73511" y="140458"/>
                      </a:cubicBezTo>
                      <a:cubicBezTo>
                        <a:pt x="73228" y="141730"/>
                        <a:pt x="73874" y="143243"/>
                        <a:pt x="75246" y="143627"/>
                      </a:cubicBezTo>
                      <a:cubicBezTo>
                        <a:pt x="76235" y="143909"/>
                        <a:pt x="77305" y="143546"/>
                        <a:pt x="78233" y="143122"/>
                      </a:cubicBezTo>
                      <a:cubicBezTo>
                        <a:pt x="80554" y="142053"/>
                        <a:pt x="82613" y="140559"/>
                        <a:pt x="84248" y="138743"/>
                      </a:cubicBezTo>
                      <a:cubicBezTo>
                        <a:pt x="84208" y="139792"/>
                        <a:pt x="83663" y="140761"/>
                        <a:pt x="83461" y="141790"/>
                      </a:cubicBezTo>
                      <a:cubicBezTo>
                        <a:pt x="83259" y="142820"/>
                        <a:pt x="83602" y="144091"/>
                        <a:pt x="84712" y="144434"/>
                      </a:cubicBezTo>
                      <a:cubicBezTo>
                        <a:pt x="85681" y="144737"/>
                        <a:pt x="86710" y="144172"/>
                        <a:pt x="87538" y="143627"/>
                      </a:cubicBezTo>
                      <a:cubicBezTo>
                        <a:pt x="89616" y="142275"/>
                        <a:pt x="91675" y="140943"/>
                        <a:pt x="93754" y="139590"/>
                      </a:cubicBezTo>
                      <a:cubicBezTo>
                        <a:pt x="92826" y="140196"/>
                        <a:pt x="92846" y="141770"/>
                        <a:pt x="93592" y="143042"/>
                      </a:cubicBezTo>
                      <a:cubicBezTo>
                        <a:pt x="93895" y="143566"/>
                        <a:pt x="94359" y="144051"/>
                        <a:pt x="95005" y="144192"/>
                      </a:cubicBezTo>
                      <a:cubicBezTo>
                        <a:pt x="95570" y="144313"/>
                        <a:pt x="96135" y="144111"/>
                        <a:pt x="96660" y="143889"/>
                      </a:cubicBezTo>
                      <a:cubicBezTo>
                        <a:pt x="99809" y="142436"/>
                        <a:pt x="101383" y="139187"/>
                        <a:pt x="102069" y="136079"/>
                      </a:cubicBezTo>
                      <a:cubicBezTo>
                        <a:pt x="101706" y="137754"/>
                        <a:pt x="101665" y="139490"/>
                        <a:pt x="101988" y="141185"/>
                      </a:cubicBezTo>
                      <a:cubicBezTo>
                        <a:pt x="102129" y="141932"/>
                        <a:pt x="102452" y="142799"/>
                        <a:pt x="103260" y="143042"/>
                      </a:cubicBezTo>
                      <a:cubicBezTo>
                        <a:pt x="104289" y="143365"/>
                        <a:pt x="105258" y="142497"/>
                        <a:pt x="105843" y="141710"/>
                      </a:cubicBezTo>
                      <a:cubicBezTo>
                        <a:pt x="106670" y="140579"/>
                        <a:pt x="107337" y="139368"/>
                        <a:pt x="107841" y="138097"/>
                      </a:cubicBezTo>
                      <a:cubicBezTo>
                        <a:pt x="107599" y="139772"/>
                        <a:pt x="107458" y="141750"/>
                        <a:pt x="108911" y="142820"/>
                      </a:cubicBezTo>
                      <a:cubicBezTo>
                        <a:pt x="110142" y="141851"/>
                        <a:pt x="111353" y="140862"/>
                        <a:pt x="112584" y="139893"/>
                      </a:cubicBezTo>
                      <a:cubicBezTo>
                        <a:pt x="112644" y="141568"/>
                        <a:pt x="112927" y="143627"/>
                        <a:pt x="113734" y="145484"/>
                      </a:cubicBezTo>
                      <a:cubicBezTo>
                        <a:pt x="114057" y="146210"/>
                        <a:pt x="114501" y="146957"/>
                        <a:pt x="115288" y="147300"/>
                      </a:cubicBezTo>
                      <a:cubicBezTo>
                        <a:pt x="116439" y="147825"/>
                        <a:pt x="117932" y="147260"/>
                        <a:pt x="118719" y="146331"/>
                      </a:cubicBezTo>
                      <a:cubicBezTo>
                        <a:pt x="119507" y="145403"/>
                        <a:pt x="119769" y="144212"/>
                        <a:pt x="120011" y="143082"/>
                      </a:cubicBezTo>
                      <a:cubicBezTo>
                        <a:pt x="120072" y="144131"/>
                        <a:pt x="120152" y="145262"/>
                        <a:pt x="120798" y="146150"/>
                      </a:cubicBezTo>
                      <a:cubicBezTo>
                        <a:pt x="121444" y="147038"/>
                        <a:pt x="122837" y="147583"/>
                        <a:pt x="123846" y="147018"/>
                      </a:cubicBezTo>
                      <a:cubicBezTo>
                        <a:pt x="124370" y="146715"/>
                        <a:pt x="124673" y="146210"/>
                        <a:pt x="124915" y="145685"/>
                      </a:cubicBezTo>
                      <a:cubicBezTo>
                        <a:pt x="125682" y="144051"/>
                        <a:pt x="126005" y="142275"/>
                        <a:pt x="125844" y="140519"/>
                      </a:cubicBezTo>
                      <a:cubicBezTo>
                        <a:pt x="125723" y="141104"/>
                        <a:pt x="125622" y="141710"/>
                        <a:pt x="125844" y="142255"/>
                      </a:cubicBezTo>
                      <a:cubicBezTo>
                        <a:pt x="126066" y="142799"/>
                        <a:pt x="126732" y="143264"/>
                        <a:pt x="127357" y="143102"/>
                      </a:cubicBezTo>
                      <a:cubicBezTo>
                        <a:pt x="127700" y="143001"/>
                        <a:pt x="127963" y="142739"/>
                        <a:pt x="128205" y="142497"/>
                      </a:cubicBezTo>
                      <a:cubicBezTo>
                        <a:pt x="129880" y="140741"/>
                        <a:pt x="131515" y="138965"/>
                        <a:pt x="133110" y="137148"/>
                      </a:cubicBezTo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5" name="Google Shape;2425;p47"/>
              <p:cNvSpPr/>
              <p:nvPr/>
            </p:nvSpPr>
            <p:spPr>
              <a:xfrm>
                <a:off x="6795028" y="739458"/>
                <a:ext cx="41007" cy="35124"/>
              </a:xfrm>
              <a:custGeom>
                <a:avLst/>
                <a:gdLst/>
                <a:ahLst/>
                <a:cxnLst/>
                <a:rect l="l" t="t" r="r" b="b"/>
                <a:pathLst>
                  <a:path w="41007" h="35124" extrusionOk="0">
                    <a:moveTo>
                      <a:pt x="30306" y="35124"/>
                    </a:moveTo>
                    <a:cubicBezTo>
                      <a:pt x="28529" y="35124"/>
                      <a:pt x="26753" y="34902"/>
                      <a:pt x="25119" y="34700"/>
                    </a:cubicBezTo>
                    <a:cubicBezTo>
                      <a:pt x="24836" y="34660"/>
                      <a:pt x="24654" y="34418"/>
                      <a:pt x="24675" y="34135"/>
                    </a:cubicBezTo>
                    <a:cubicBezTo>
                      <a:pt x="24715" y="33853"/>
                      <a:pt x="24957" y="33671"/>
                      <a:pt x="25240" y="33691"/>
                    </a:cubicBezTo>
                    <a:cubicBezTo>
                      <a:pt x="28146" y="34055"/>
                      <a:pt x="31415" y="34458"/>
                      <a:pt x="34382" y="33570"/>
                    </a:cubicBezTo>
                    <a:cubicBezTo>
                      <a:pt x="36965" y="32803"/>
                      <a:pt x="39791" y="30563"/>
                      <a:pt x="39932" y="27475"/>
                    </a:cubicBezTo>
                    <a:cubicBezTo>
                      <a:pt x="40094" y="23983"/>
                      <a:pt x="36622" y="21239"/>
                      <a:pt x="33070" y="20633"/>
                    </a:cubicBezTo>
                    <a:cubicBezTo>
                      <a:pt x="32727" y="21037"/>
                      <a:pt x="32324" y="21420"/>
                      <a:pt x="31900" y="21784"/>
                    </a:cubicBezTo>
                    <a:cubicBezTo>
                      <a:pt x="30184" y="23217"/>
                      <a:pt x="28146" y="24084"/>
                      <a:pt x="26168" y="24912"/>
                    </a:cubicBezTo>
                    <a:cubicBezTo>
                      <a:pt x="26027" y="24972"/>
                      <a:pt x="25845" y="24972"/>
                      <a:pt x="25724" y="24892"/>
                    </a:cubicBezTo>
                    <a:cubicBezTo>
                      <a:pt x="25583" y="24811"/>
                      <a:pt x="25502" y="24670"/>
                      <a:pt x="25482" y="24508"/>
                    </a:cubicBezTo>
                    <a:cubicBezTo>
                      <a:pt x="25320" y="22934"/>
                      <a:pt x="26249" y="21259"/>
                      <a:pt x="27802" y="20351"/>
                    </a:cubicBezTo>
                    <a:cubicBezTo>
                      <a:pt x="29014" y="19644"/>
                      <a:pt x="30568" y="19362"/>
                      <a:pt x="32424" y="19523"/>
                    </a:cubicBezTo>
                    <a:cubicBezTo>
                      <a:pt x="32505" y="19523"/>
                      <a:pt x="32586" y="19523"/>
                      <a:pt x="32647" y="19543"/>
                    </a:cubicBezTo>
                    <a:cubicBezTo>
                      <a:pt x="33494" y="18413"/>
                      <a:pt x="33958" y="17142"/>
                      <a:pt x="33958" y="15910"/>
                    </a:cubicBezTo>
                    <a:cubicBezTo>
                      <a:pt x="33958" y="13186"/>
                      <a:pt x="31718" y="11046"/>
                      <a:pt x="29498" y="10118"/>
                    </a:cubicBezTo>
                    <a:cubicBezTo>
                      <a:pt x="27702" y="9371"/>
                      <a:pt x="25744" y="9190"/>
                      <a:pt x="23786" y="9230"/>
                    </a:cubicBezTo>
                    <a:cubicBezTo>
                      <a:pt x="23907" y="9997"/>
                      <a:pt x="23928" y="10824"/>
                      <a:pt x="23746" y="11672"/>
                    </a:cubicBezTo>
                    <a:cubicBezTo>
                      <a:pt x="23282" y="13751"/>
                      <a:pt x="21566" y="15345"/>
                      <a:pt x="19669" y="15446"/>
                    </a:cubicBezTo>
                    <a:cubicBezTo>
                      <a:pt x="18600" y="15487"/>
                      <a:pt x="17469" y="15002"/>
                      <a:pt x="16743" y="14114"/>
                    </a:cubicBezTo>
                    <a:cubicBezTo>
                      <a:pt x="16077" y="13327"/>
                      <a:pt x="15814" y="12358"/>
                      <a:pt x="16036" y="11470"/>
                    </a:cubicBezTo>
                    <a:cubicBezTo>
                      <a:pt x="16460" y="9654"/>
                      <a:pt x="18337" y="8564"/>
                      <a:pt x="21465" y="8322"/>
                    </a:cubicBezTo>
                    <a:cubicBezTo>
                      <a:pt x="21808" y="8302"/>
                      <a:pt x="22172" y="8281"/>
                      <a:pt x="22515" y="8261"/>
                    </a:cubicBezTo>
                    <a:cubicBezTo>
                      <a:pt x="22333" y="7757"/>
                      <a:pt x="22111" y="7232"/>
                      <a:pt x="21808" y="6707"/>
                    </a:cubicBezTo>
                    <a:cubicBezTo>
                      <a:pt x="19548" y="2731"/>
                      <a:pt x="14644" y="410"/>
                      <a:pt x="10143" y="1177"/>
                    </a:cubicBezTo>
                    <a:cubicBezTo>
                      <a:pt x="5622" y="1964"/>
                      <a:pt x="1787" y="5799"/>
                      <a:pt x="1001" y="10300"/>
                    </a:cubicBezTo>
                    <a:cubicBezTo>
                      <a:pt x="960" y="10582"/>
                      <a:pt x="677" y="10764"/>
                      <a:pt x="415" y="10703"/>
                    </a:cubicBezTo>
                    <a:cubicBezTo>
                      <a:pt x="132" y="10663"/>
                      <a:pt x="-49" y="10401"/>
                      <a:pt x="12" y="10118"/>
                    </a:cubicBezTo>
                    <a:cubicBezTo>
                      <a:pt x="879" y="5214"/>
                      <a:pt x="5057" y="1016"/>
                      <a:pt x="9982" y="168"/>
                    </a:cubicBezTo>
                    <a:cubicBezTo>
                      <a:pt x="14886" y="-700"/>
                      <a:pt x="20254" y="1863"/>
                      <a:pt x="22717" y="6203"/>
                    </a:cubicBezTo>
                    <a:cubicBezTo>
                      <a:pt x="23040" y="6768"/>
                      <a:pt x="23362" y="7454"/>
                      <a:pt x="23585" y="8221"/>
                    </a:cubicBezTo>
                    <a:cubicBezTo>
                      <a:pt x="25724" y="8181"/>
                      <a:pt x="27903" y="8362"/>
                      <a:pt x="29922" y="9190"/>
                    </a:cubicBezTo>
                    <a:cubicBezTo>
                      <a:pt x="32445" y="10239"/>
                      <a:pt x="34988" y="12722"/>
                      <a:pt x="35008" y="15910"/>
                    </a:cubicBezTo>
                    <a:cubicBezTo>
                      <a:pt x="35008" y="17202"/>
                      <a:pt x="34584" y="18534"/>
                      <a:pt x="33797" y="19725"/>
                    </a:cubicBezTo>
                    <a:cubicBezTo>
                      <a:pt x="37611" y="20573"/>
                      <a:pt x="41164" y="23640"/>
                      <a:pt x="41002" y="27495"/>
                    </a:cubicBezTo>
                    <a:cubicBezTo>
                      <a:pt x="40841" y="31088"/>
                      <a:pt x="37652" y="33651"/>
                      <a:pt x="34746" y="34519"/>
                    </a:cubicBezTo>
                    <a:cubicBezTo>
                      <a:pt x="33313" y="34943"/>
                      <a:pt x="31859" y="35084"/>
                      <a:pt x="30386" y="35084"/>
                    </a:cubicBezTo>
                    <a:close/>
                    <a:moveTo>
                      <a:pt x="31415" y="20512"/>
                    </a:moveTo>
                    <a:cubicBezTo>
                      <a:pt x="30184" y="20512"/>
                      <a:pt x="29135" y="20754"/>
                      <a:pt x="28287" y="21239"/>
                    </a:cubicBezTo>
                    <a:cubicBezTo>
                      <a:pt x="27318" y="21804"/>
                      <a:pt x="26652" y="22732"/>
                      <a:pt x="26491" y="23701"/>
                    </a:cubicBezTo>
                    <a:cubicBezTo>
                      <a:pt x="28166" y="22974"/>
                      <a:pt x="29841" y="22187"/>
                      <a:pt x="31234" y="21037"/>
                    </a:cubicBezTo>
                    <a:cubicBezTo>
                      <a:pt x="31435" y="20875"/>
                      <a:pt x="31617" y="20694"/>
                      <a:pt x="31799" y="20532"/>
                    </a:cubicBezTo>
                    <a:cubicBezTo>
                      <a:pt x="31678" y="20532"/>
                      <a:pt x="31536" y="20532"/>
                      <a:pt x="31415" y="20532"/>
                    </a:cubicBezTo>
                    <a:close/>
                    <a:moveTo>
                      <a:pt x="22737" y="9291"/>
                    </a:moveTo>
                    <a:cubicBezTo>
                      <a:pt x="22313" y="9291"/>
                      <a:pt x="21909" y="9331"/>
                      <a:pt x="21486" y="9371"/>
                    </a:cubicBezTo>
                    <a:cubicBezTo>
                      <a:pt x="19972" y="9492"/>
                      <a:pt x="17368" y="9936"/>
                      <a:pt x="16965" y="11733"/>
                    </a:cubicBezTo>
                    <a:cubicBezTo>
                      <a:pt x="16823" y="12318"/>
                      <a:pt x="17005" y="12964"/>
                      <a:pt x="17469" y="13509"/>
                    </a:cubicBezTo>
                    <a:cubicBezTo>
                      <a:pt x="18014" y="14155"/>
                      <a:pt x="18821" y="14558"/>
                      <a:pt x="19568" y="14477"/>
                    </a:cubicBezTo>
                    <a:cubicBezTo>
                      <a:pt x="21001" y="14397"/>
                      <a:pt x="22353" y="13105"/>
                      <a:pt x="22717" y="11490"/>
                    </a:cubicBezTo>
                    <a:cubicBezTo>
                      <a:pt x="22878" y="10804"/>
                      <a:pt x="22878" y="10058"/>
                      <a:pt x="22717" y="929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2426;p47"/>
              <p:cNvSpPr/>
              <p:nvPr/>
            </p:nvSpPr>
            <p:spPr>
              <a:xfrm>
                <a:off x="6662442" y="739731"/>
                <a:ext cx="36510" cy="29946"/>
              </a:xfrm>
              <a:custGeom>
                <a:avLst/>
                <a:gdLst/>
                <a:ahLst/>
                <a:cxnLst/>
                <a:rect l="l" t="t" r="r" b="b"/>
                <a:pathLst>
                  <a:path w="36510" h="29946" extrusionOk="0">
                    <a:moveTo>
                      <a:pt x="15277" y="29946"/>
                    </a:moveTo>
                    <a:cubicBezTo>
                      <a:pt x="11927" y="29946"/>
                      <a:pt x="8596" y="29402"/>
                      <a:pt x="5469" y="28292"/>
                    </a:cubicBezTo>
                    <a:cubicBezTo>
                      <a:pt x="3551" y="27625"/>
                      <a:pt x="302" y="26051"/>
                      <a:pt x="19" y="23024"/>
                    </a:cubicBezTo>
                    <a:cubicBezTo>
                      <a:pt x="-263" y="19976"/>
                      <a:pt x="2663" y="17756"/>
                      <a:pt x="5508" y="16707"/>
                    </a:cubicBezTo>
                    <a:cubicBezTo>
                      <a:pt x="6437" y="16364"/>
                      <a:pt x="7386" y="16081"/>
                      <a:pt x="8334" y="15859"/>
                    </a:cubicBezTo>
                    <a:cubicBezTo>
                      <a:pt x="8233" y="15597"/>
                      <a:pt x="8173" y="15334"/>
                      <a:pt x="8112" y="15052"/>
                    </a:cubicBezTo>
                    <a:cubicBezTo>
                      <a:pt x="7769" y="13195"/>
                      <a:pt x="8476" y="11096"/>
                      <a:pt x="9969" y="9542"/>
                    </a:cubicBezTo>
                    <a:cubicBezTo>
                      <a:pt x="11180" y="8291"/>
                      <a:pt x="12835" y="7382"/>
                      <a:pt x="15015" y="6757"/>
                    </a:cubicBezTo>
                    <a:cubicBezTo>
                      <a:pt x="16306" y="6373"/>
                      <a:pt x="17658" y="6151"/>
                      <a:pt x="19031" y="6071"/>
                    </a:cubicBezTo>
                    <a:cubicBezTo>
                      <a:pt x="18769" y="4839"/>
                      <a:pt x="18890" y="3507"/>
                      <a:pt x="19616" y="2377"/>
                    </a:cubicBezTo>
                    <a:cubicBezTo>
                      <a:pt x="21715" y="-892"/>
                      <a:pt x="26902" y="56"/>
                      <a:pt x="28598" y="379"/>
                    </a:cubicBezTo>
                    <a:cubicBezTo>
                      <a:pt x="30232" y="682"/>
                      <a:pt x="32069" y="1025"/>
                      <a:pt x="33643" y="1953"/>
                    </a:cubicBezTo>
                    <a:cubicBezTo>
                      <a:pt x="35076" y="2801"/>
                      <a:pt x="36570" y="4456"/>
                      <a:pt x="36509" y="6555"/>
                    </a:cubicBezTo>
                    <a:cubicBezTo>
                      <a:pt x="36509" y="6838"/>
                      <a:pt x="36287" y="7039"/>
                      <a:pt x="35984" y="7039"/>
                    </a:cubicBezTo>
                    <a:cubicBezTo>
                      <a:pt x="35702" y="7039"/>
                      <a:pt x="35480" y="6797"/>
                      <a:pt x="35500" y="6515"/>
                    </a:cubicBezTo>
                    <a:cubicBezTo>
                      <a:pt x="35540" y="5142"/>
                      <a:pt x="34612" y="3689"/>
                      <a:pt x="33139" y="2821"/>
                    </a:cubicBezTo>
                    <a:cubicBezTo>
                      <a:pt x="31725" y="1974"/>
                      <a:pt x="30051" y="1671"/>
                      <a:pt x="28416" y="1368"/>
                    </a:cubicBezTo>
                    <a:cubicBezTo>
                      <a:pt x="24238" y="601"/>
                      <a:pt x="21634" y="1106"/>
                      <a:pt x="20464" y="2922"/>
                    </a:cubicBezTo>
                    <a:cubicBezTo>
                      <a:pt x="19858" y="3871"/>
                      <a:pt x="19798" y="4981"/>
                      <a:pt x="20040" y="6030"/>
                    </a:cubicBezTo>
                    <a:cubicBezTo>
                      <a:pt x="22805" y="5970"/>
                      <a:pt x="25570" y="6555"/>
                      <a:pt x="28073" y="7665"/>
                    </a:cubicBezTo>
                    <a:cubicBezTo>
                      <a:pt x="28961" y="8049"/>
                      <a:pt x="29950" y="8573"/>
                      <a:pt x="30596" y="9481"/>
                    </a:cubicBezTo>
                    <a:cubicBezTo>
                      <a:pt x="31221" y="10369"/>
                      <a:pt x="31484" y="11782"/>
                      <a:pt x="30716" y="12771"/>
                    </a:cubicBezTo>
                    <a:cubicBezTo>
                      <a:pt x="29768" y="14002"/>
                      <a:pt x="27891" y="14002"/>
                      <a:pt x="25590" y="12771"/>
                    </a:cubicBezTo>
                    <a:cubicBezTo>
                      <a:pt x="23774" y="11802"/>
                      <a:pt x="21735" y="10692"/>
                      <a:pt x="20323" y="8896"/>
                    </a:cubicBezTo>
                    <a:cubicBezTo>
                      <a:pt x="19919" y="8371"/>
                      <a:pt x="19556" y="7746"/>
                      <a:pt x="19313" y="7060"/>
                    </a:cubicBezTo>
                    <a:cubicBezTo>
                      <a:pt x="17941" y="7140"/>
                      <a:pt x="16589" y="7342"/>
                      <a:pt x="15297" y="7726"/>
                    </a:cubicBezTo>
                    <a:cubicBezTo>
                      <a:pt x="13279" y="8311"/>
                      <a:pt x="11785" y="9118"/>
                      <a:pt x="10696" y="10248"/>
                    </a:cubicBezTo>
                    <a:cubicBezTo>
                      <a:pt x="9424" y="11560"/>
                      <a:pt x="8798" y="13336"/>
                      <a:pt x="9101" y="14870"/>
                    </a:cubicBezTo>
                    <a:cubicBezTo>
                      <a:pt x="9141" y="15133"/>
                      <a:pt x="9222" y="15395"/>
                      <a:pt x="9323" y="15637"/>
                    </a:cubicBezTo>
                    <a:cubicBezTo>
                      <a:pt x="12653" y="14991"/>
                      <a:pt x="16124" y="15011"/>
                      <a:pt x="19435" y="15738"/>
                    </a:cubicBezTo>
                    <a:cubicBezTo>
                      <a:pt x="21130" y="16101"/>
                      <a:pt x="22926" y="17110"/>
                      <a:pt x="22866" y="18806"/>
                    </a:cubicBezTo>
                    <a:cubicBezTo>
                      <a:pt x="22825" y="20077"/>
                      <a:pt x="21735" y="20945"/>
                      <a:pt x="20726" y="21228"/>
                    </a:cubicBezTo>
                    <a:cubicBezTo>
                      <a:pt x="19697" y="21510"/>
                      <a:pt x="18647" y="21349"/>
                      <a:pt x="17719" y="21207"/>
                    </a:cubicBezTo>
                    <a:cubicBezTo>
                      <a:pt x="15802" y="20905"/>
                      <a:pt x="13804" y="20602"/>
                      <a:pt x="11987" y="19694"/>
                    </a:cubicBezTo>
                    <a:cubicBezTo>
                      <a:pt x="10574" y="18987"/>
                      <a:pt x="9465" y="17978"/>
                      <a:pt x="8778" y="16808"/>
                    </a:cubicBezTo>
                    <a:cubicBezTo>
                      <a:pt x="7789" y="17030"/>
                      <a:pt x="6800" y="17332"/>
                      <a:pt x="5852" y="17676"/>
                    </a:cubicBezTo>
                    <a:cubicBezTo>
                      <a:pt x="3470" y="18564"/>
                      <a:pt x="786" y="20461"/>
                      <a:pt x="1028" y="22963"/>
                    </a:cubicBezTo>
                    <a:cubicBezTo>
                      <a:pt x="1250" y="25426"/>
                      <a:pt x="4116" y="26778"/>
                      <a:pt x="5812" y="27363"/>
                    </a:cubicBezTo>
                    <a:cubicBezTo>
                      <a:pt x="12209" y="29624"/>
                      <a:pt x="19515" y="29482"/>
                      <a:pt x="25832" y="26980"/>
                    </a:cubicBezTo>
                    <a:cubicBezTo>
                      <a:pt x="26095" y="26879"/>
                      <a:pt x="26377" y="27000"/>
                      <a:pt x="26478" y="27262"/>
                    </a:cubicBezTo>
                    <a:cubicBezTo>
                      <a:pt x="26579" y="27525"/>
                      <a:pt x="26458" y="27807"/>
                      <a:pt x="26196" y="27908"/>
                    </a:cubicBezTo>
                    <a:cubicBezTo>
                      <a:pt x="22744" y="29260"/>
                      <a:pt x="19011" y="29946"/>
                      <a:pt x="15297" y="29946"/>
                    </a:cubicBezTo>
                    <a:close/>
                    <a:moveTo>
                      <a:pt x="9828" y="16566"/>
                    </a:moveTo>
                    <a:cubicBezTo>
                      <a:pt x="10413" y="17454"/>
                      <a:pt x="11321" y="18220"/>
                      <a:pt x="12431" y="18765"/>
                    </a:cubicBezTo>
                    <a:cubicBezTo>
                      <a:pt x="14106" y="19593"/>
                      <a:pt x="16004" y="19896"/>
                      <a:pt x="17860" y="20178"/>
                    </a:cubicBezTo>
                    <a:cubicBezTo>
                      <a:pt x="18688" y="20299"/>
                      <a:pt x="19636" y="20461"/>
                      <a:pt x="20444" y="20239"/>
                    </a:cubicBezTo>
                    <a:cubicBezTo>
                      <a:pt x="21130" y="20057"/>
                      <a:pt x="21836" y="19472"/>
                      <a:pt x="21856" y="18765"/>
                    </a:cubicBezTo>
                    <a:cubicBezTo>
                      <a:pt x="21897" y="17373"/>
                      <a:pt x="19677" y="16808"/>
                      <a:pt x="19212" y="16727"/>
                    </a:cubicBezTo>
                    <a:cubicBezTo>
                      <a:pt x="16145" y="16061"/>
                      <a:pt x="12916" y="16021"/>
                      <a:pt x="9828" y="16566"/>
                    </a:cubicBezTo>
                    <a:close/>
                    <a:moveTo>
                      <a:pt x="20383" y="7039"/>
                    </a:moveTo>
                    <a:cubicBezTo>
                      <a:pt x="20585" y="7504"/>
                      <a:pt x="20847" y="7927"/>
                      <a:pt x="21130" y="8291"/>
                    </a:cubicBezTo>
                    <a:cubicBezTo>
                      <a:pt x="22401" y="9925"/>
                      <a:pt x="24359" y="10975"/>
                      <a:pt x="26075" y="11903"/>
                    </a:cubicBezTo>
                    <a:cubicBezTo>
                      <a:pt x="26943" y="12368"/>
                      <a:pt x="29042" y="13316"/>
                      <a:pt x="29909" y="12166"/>
                    </a:cubicBezTo>
                    <a:cubicBezTo>
                      <a:pt x="30373" y="11580"/>
                      <a:pt x="30172" y="10652"/>
                      <a:pt x="29768" y="10067"/>
                    </a:cubicBezTo>
                    <a:cubicBezTo>
                      <a:pt x="29263" y="9360"/>
                      <a:pt x="28416" y="8916"/>
                      <a:pt x="27649" y="8573"/>
                    </a:cubicBezTo>
                    <a:cubicBezTo>
                      <a:pt x="25388" y="7564"/>
                      <a:pt x="22866" y="7039"/>
                      <a:pt x="20383" y="703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2427;p47"/>
              <p:cNvSpPr/>
              <p:nvPr/>
            </p:nvSpPr>
            <p:spPr>
              <a:xfrm>
                <a:off x="6735838" y="728221"/>
                <a:ext cx="36177" cy="13988"/>
              </a:xfrm>
              <a:custGeom>
                <a:avLst/>
                <a:gdLst/>
                <a:ahLst/>
                <a:cxnLst/>
                <a:rect l="l" t="t" r="r" b="b"/>
                <a:pathLst>
                  <a:path w="36177" h="13988" extrusionOk="0">
                    <a:moveTo>
                      <a:pt x="2246" y="13988"/>
                    </a:moveTo>
                    <a:cubicBezTo>
                      <a:pt x="2105" y="13988"/>
                      <a:pt x="1984" y="13928"/>
                      <a:pt x="1883" y="13827"/>
                    </a:cubicBezTo>
                    <a:cubicBezTo>
                      <a:pt x="-377" y="11385"/>
                      <a:pt x="-640" y="7328"/>
                      <a:pt x="1297" y="4603"/>
                    </a:cubicBezTo>
                    <a:cubicBezTo>
                      <a:pt x="3235" y="1879"/>
                      <a:pt x="7151" y="809"/>
                      <a:pt x="10198" y="2141"/>
                    </a:cubicBezTo>
                    <a:cubicBezTo>
                      <a:pt x="11409" y="2666"/>
                      <a:pt x="12418" y="3554"/>
                      <a:pt x="13165" y="4624"/>
                    </a:cubicBezTo>
                    <a:cubicBezTo>
                      <a:pt x="14376" y="3514"/>
                      <a:pt x="15869" y="2585"/>
                      <a:pt x="17605" y="1899"/>
                    </a:cubicBezTo>
                    <a:cubicBezTo>
                      <a:pt x="20491" y="769"/>
                      <a:pt x="23579" y="405"/>
                      <a:pt x="26526" y="143"/>
                    </a:cubicBezTo>
                    <a:cubicBezTo>
                      <a:pt x="28786" y="-59"/>
                      <a:pt x="31006" y="-180"/>
                      <a:pt x="32984" y="728"/>
                    </a:cubicBezTo>
                    <a:cubicBezTo>
                      <a:pt x="35042" y="1657"/>
                      <a:pt x="36758" y="4079"/>
                      <a:pt x="35991" y="6400"/>
                    </a:cubicBezTo>
                    <a:cubicBezTo>
                      <a:pt x="35911" y="6662"/>
                      <a:pt x="35608" y="6803"/>
                      <a:pt x="35346" y="6723"/>
                    </a:cubicBezTo>
                    <a:cubicBezTo>
                      <a:pt x="35083" y="6642"/>
                      <a:pt x="34942" y="6339"/>
                      <a:pt x="35022" y="6077"/>
                    </a:cubicBezTo>
                    <a:cubicBezTo>
                      <a:pt x="35608" y="4341"/>
                      <a:pt x="34215" y="2383"/>
                      <a:pt x="32560" y="1637"/>
                    </a:cubicBezTo>
                    <a:cubicBezTo>
                      <a:pt x="30804" y="849"/>
                      <a:pt x="28726" y="950"/>
                      <a:pt x="26606" y="1152"/>
                    </a:cubicBezTo>
                    <a:cubicBezTo>
                      <a:pt x="23741" y="1415"/>
                      <a:pt x="20713" y="1758"/>
                      <a:pt x="17968" y="2848"/>
                    </a:cubicBezTo>
                    <a:cubicBezTo>
                      <a:pt x="16293" y="3514"/>
                      <a:pt x="14840" y="4422"/>
                      <a:pt x="13690" y="5512"/>
                    </a:cubicBezTo>
                    <a:cubicBezTo>
                      <a:pt x="14456" y="7005"/>
                      <a:pt x="14759" y="8721"/>
                      <a:pt x="14416" y="10376"/>
                    </a:cubicBezTo>
                    <a:cubicBezTo>
                      <a:pt x="14215" y="11324"/>
                      <a:pt x="13811" y="11970"/>
                      <a:pt x="13185" y="12273"/>
                    </a:cubicBezTo>
                    <a:cubicBezTo>
                      <a:pt x="12741" y="12495"/>
                      <a:pt x="12196" y="12515"/>
                      <a:pt x="11692" y="12293"/>
                    </a:cubicBezTo>
                    <a:cubicBezTo>
                      <a:pt x="11086" y="12051"/>
                      <a:pt x="10561" y="11506"/>
                      <a:pt x="10359" y="10900"/>
                    </a:cubicBezTo>
                    <a:cubicBezTo>
                      <a:pt x="10077" y="10053"/>
                      <a:pt x="10198" y="9043"/>
                      <a:pt x="10723" y="7913"/>
                    </a:cubicBezTo>
                    <a:cubicBezTo>
                      <a:pt x="11147" y="6985"/>
                      <a:pt x="11732" y="6137"/>
                      <a:pt x="12438" y="5350"/>
                    </a:cubicBezTo>
                    <a:cubicBezTo>
                      <a:pt x="11793" y="4361"/>
                      <a:pt x="10864" y="3554"/>
                      <a:pt x="9774" y="3070"/>
                    </a:cubicBezTo>
                    <a:cubicBezTo>
                      <a:pt x="7151" y="1919"/>
                      <a:pt x="3760" y="2848"/>
                      <a:pt x="2105" y="5189"/>
                    </a:cubicBezTo>
                    <a:cubicBezTo>
                      <a:pt x="430" y="7530"/>
                      <a:pt x="652" y="11021"/>
                      <a:pt x="2610" y="13141"/>
                    </a:cubicBezTo>
                    <a:cubicBezTo>
                      <a:pt x="2791" y="13342"/>
                      <a:pt x="2791" y="13665"/>
                      <a:pt x="2589" y="13847"/>
                    </a:cubicBezTo>
                    <a:cubicBezTo>
                      <a:pt x="2488" y="13928"/>
                      <a:pt x="2367" y="13988"/>
                      <a:pt x="2246" y="13988"/>
                    </a:cubicBezTo>
                    <a:close/>
                    <a:moveTo>
                      <a:pt x="12963" y="6279"/>
                    </a:moveTo>
                    <a:cubicBezTo>
                      <a:pt x="12418" y="6924"/>
                      <a:pt x="11974" y="7611"/>
                      <a:pt x="11631" y="8337"/>
                    </a:cubicBezTo>
                    <a:cubicBezTo>
                      <a:pt x="11207" y="9225"/>
                      <a:pt x="11106" y="9992"/>
                      <a:pt x="11308" y="10577"/>
                    </a:cubicBezTo>
                    <a:cubicBezTo>
                      <a:pt x="11429" y="10921"/>
                      <a:pt x="11732" y="11223"/>
                      <a:pt x="12075" y="11365"/>
                    </a:cubicBezTo>
                    <a:cubicBezTo>
                      <a:pt x="12237" y="11425"/>
                      <a:pt x="12499" y="11486"/>
                      <a:pt x="12741" y="11365"/>
                    </a:cubicBezTo>
                    <a:cubicBezTo>
                      <a:pt x="13064" y="11203"/>
                      <a:pt x="13286" y="10799"/>
                      <a:pt x="13427" y="10154"/>
                    </a:cubicBezTo>
                    <a:cubicBezTo>
                      <a:pt x="13710" y="8862"/>
                      <a:pt x="13508" y="7489"/>
                      <a:pt x="12963" y="627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2428;p47"/>
              <p:cNvSpPr/>
              <p:nvPr/>
            </p:nvSpPr>
            <p:spPr>
              <a:xfrm>
                <a:off x="6649014" y="782231"/>
                <a:ext cx="24642" cy="18244"/>
              </a:xfrm>
              <a:custGeom>
                <a:avLst/>
                <a:gdLst/>
                <a:ahLst/>
                <a:cxnLst/>
                <a:rect l="l" t="t" r="r" b="b"/>
                <a:pathLst>
                  <a:path w="24642" h="18244" extrusionOk="0">
                    <a:moveTo>
                      <a:pt x="8603" y="18245"/>
                    </a:moveTo>
                    <a:cubicBezTo>
                      <a:pt x="8603" y="18245"/>
                      <a:pt x="8563" y="18245"/>
                      <a:pt x="8542" y="18245"/>
                    </a:cubicBezTo>
                    <a:cubicBezTo>
                      <a:pt x="5333" y="17861"/>
                      <a:pt x="1842" y="17074"/>
                      <a:pt x="469" y="14249"/>
                    </a:cubicBezTo>
                    <a:cubicBezTo>
                      <a:pt x="-156" y="12957"/>
                      <a:pt x="-156" y="11423"/>
                      <a:pt x="469" y="9950"/>
                    </a:cubicBezTo>
                    <a:cubicBezTo>
                      <a:pt x="1216" y="8154"/>
                      <a:pt x="2810" y="6680"/>
                      <a:pt x="4587" y="6075"/>
                    </a:cubicBezTo>
                    <a:cubicBezTo>
                      <a:pt x="5071" y="5914"/>
                      <a:pt x="5576" y="5792"/>
                      <a:pt x="6060" y="5732"/>
                    </a:cubicBezTo>
                    <a:cubicBezTo>
                      <a:pt x="5495" y="5167"/>
                      <a:pt x="5010" y="4561"/>
                      <a:pt x="4607" y="3875"/>
                    </a:cubicBezTo>
                    <a:cubicBezTo>
                      <a:pt x="4304" y="3370"/>
                      <a:pt x="3920" y="2583"/>
                      <a:pt x="4122" y="1776"/>
                    </a:cubicBezTo>
                    <a:cubicBezTo>
                      <a:pt x="4405" y="646"/>
                      <a:pt x="5576" y="20"/>
                      <a:pt x="7432" y="0"/>
                    </a:cubicBezTo>
                    <a:cubicBezTo>
                      <a:pt x="7574" y="0"/>
                      <a:pt x="7715" y="0"/>
                      <a:pt x="7856" y="0"/>
                    </a:cubicBezTo>
                    <a:cubicBezTo>
                      <a:pt x="13507" y="0"/>
                      <a:pt x="19037" y="1009"/>
                      <a:pt x="24325" y="3027"/>
                    </a:cubicBezTo>
                    <a:cubicBezTo>
                      <a:pt x="24587" y="3128"/>
                      <a:pt x="24708" y="3411"/>
                      <a:pt x="24607" y="3673"/>
                    </a:cubicBezTo>
                    <a:cubicBezTo>
                      <a:pt x="24506" y="3936"/>
                      <a:pt x="24224" y="4077"/>
                      <a:pt x="23961" y="3956"/>
                    </a:cubicBezTo>
                    <a:cubicBezTo>
                      <a:pt x="18674" y="1938"/>
                      <a:pt x="13083" y="888"/>
                      <a:pt x="7432" y="989"/>
                    </a:cubicBezTo>
                    <a:cubicBezTo>
                      <a:pt x="6806" y="989"/>
                      <a:pt x="5293" y="1110"/>
                      <a:pt x="5091" y="1998"/>
                    </a:cubicBezTo>
                    <a:cubicBezTo>
                      <a:pt x="5010" y="2341"/>
                      <a:pt x="5132" y="2765"/>
                      <a:pt x="5475" y="3350"/>
                    </a:cubicBezTo>
                    <a:cubicBezTo>
                      <a:pt x="5999" y="4238"/>
                      <a:pt x="6686" y="5005"/>
                      <a:pt x="7473" y="5651"/>
                    </a:cubicBezTo>
                    <a:cubicBezTo>
                      <a:pt x="10157" y="5712"/>
                      <a:pt x="12619" y="6902"/>
                      <a:pt x="14052" y="7770"/>
                    </a:cubicBezTo>
                    <a:cubicBezTo>
                      <a:pt x="14234" y="7891"/>
                      <a:pt x="14335" y="8113"/>
                      <a:pt x="14274" y="8315"/>
                    </a:cubicBezTo>
                    <a:cubicBezTo>
                      <a:pt x="14214" y="8537"/>
                      <a:pt x="14032" y="8678"/>
                      <a:pt x="13810" y="8699"/>
                    </a:cubicBezTo>
                    <a:cubicBezTo>
                      <a:pt x="11408" y="8860"/>
                      <a:pt x="9006" y="8093"/>
                      <a:pt x="7109" y="6660"/>
                    </a:cubicBezTo>
                    <a:cubicBezTo>
                      <a:pt x="6362" y="6660"/>
                      <a:pt x="5616" y="6781"/>
                      <a:pt x="4869" y="7024"/>
                    </a:cubicBezTo>
                    <a:cubicBezTo>
                      <a:pt x="3355" y="7528"/>
                      <a:pt x="2003" y="8800"/>
                      <a:pt x="1357" y="10333"/>
                    </a:cubicBezTo>
                    <a:cubicBezTo>
                      <a:pt x="853" y="11544"/>
                      <a:pt x="853" y="12776"/>
                      <a:pt x="1357" y="13805"/>
                    </a:cubicBezTo>
                    <a:cubicBezTo>
                      <a:pt x="2508" y="16186"/>
                      <a:pt x="5535" y="16852"/>
                      <a:pt x="8643" y="17236"/>
                    </a:cubicBezTo>
                    <a:cubicBezTo>
                      <a:pt x="8926" y="17276"/>
                      <a:pt x="9107" y="17518"/>
                      <a:pt x="9087" y="17801"/>
                    </a:cubicBezTo>
                    <a:cubicBezTo>
                      <a:pt x="9047" y="18063"/>
                      <a:pt x="8845" y="18245"/>
                      <a:pt x="8583" y="18245"/>
                    </a:cubicBezTo>
                    <a:close/>
                    <a:moveTo>
                      <a:pt x="9713" y="7003"/>
                    </a:moveTo>
                    <a:cubicBezTo>
                      <a:pt x="10197" y="7205"/>
                      <a:pt x="10722" y="7387"/>
                      <a:pt x="11247" y="7508"/>
                    </a:cubicBezTo>
                    <a:cubicBezTo>
                      <a:pt x="10763" y="7326"/>
                      <a:pt x="10258" y="7145"/>
                      <a:pt x="9713" y="70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9" name="Google Shape;2429;p47"/>
            <p:cNvSpPr/>
            <p:nvPr/>
          </p:nvSpPr>
          <p:spPr>
            <a:xfrm>
              <a:off x="6644075" y="862759"/>
              <a:ext cx="8010" cy="32170"/>
            </a:xfrm>
            <a:custGeom>
              <a:avLst/>
              <a:gdLst/>
              <a:ahLst/>
              <a:cxnLst/>
              <a:rect l="l" t="t" r="r" b="b"/>
              <a:pathLst>
                <a:path w="8010" h="32170" extrusionOk="0">
                  <a:moveTo>
                    <a:pt x="7508" y="32151"/>
                  </a:moveTo>
                  <a:cubicBezTo>
                    <a:pt x="7306" y="32151"/>
                    <a:pt x="7124" y="32030"/>
                    <a:pt x="7044" y="31848"/>
                  </a:cubicBezTo>
                  <a:cubicBezTo>
                    <a:pt x="2825" y="21878"/>
                    <a:pt x="464" y="11343"/>
                    <a:pt x="0" y="525"/>
                  </a:cubicBezTo>
                  <a:cubicBezTo>
                    <a:pt x="0" y="242"/>
                    <a:pt x="202" y="20"/>
                    <a:pt x="484" y="0"/>
                  </a:cubicBezTo>
                  <a:cubicBezTo>
                    <a:pt x="746" y="0"/>
                    <a:pt x="989" y="202"/>
                    <a:pt x="1009" y="484"/>
                  </a:cubicBezTo>
                  <a:cubicBezTo>
                    <a:pt x="1453" y="11181"/>
                    <a:pt x="3794" y="21595"/>
                    <a:pt x="7972" y="31464"/>
                  </a:cubicBezTo>
                  <a:cubicBezTo>
                    <a:pt x="8073" y="31727"/>
                    <a:pt x="7972" y="32009"/>
                    <a:pt x="7709" y="32130"/>
                  </a:cubicBezTo>
                  <a:cubicBezTo>
                    <a:pt x="7649" y="32151"/>
                    <a:pt x="7589" y="32171"/>
                    <a:pt x="7508" y="321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2430;p47"/>
            <p:cNvSpPr/>
            <p:nvPr/>
          </p:nvSpPr>
          <p:spPr>
            <a:xfrm>
              <a:off x="6652744" y="904851"/>
              <a:ext cx="29235" cy="23703"/>
            </a:xfrm>
            <a:custGeom>
              <a:avLst/>
              <a:gdLst/>
              <a:ahLst/>
              <a:cxnLst/>
              <a:rect l="l" t="t" r="r" b="b"/>
              <a:pathLst>
                <a:path w="29235" h="23703" extrusionOk="0">
                  <a:moveTo>
                    <a:pt x="28729" y="23683"/>
                  </a:moveTo>
                  <a:cubicBezTo>
                    <a:pt x="28729" y="23683"/>
                    <a:pt x="28628" y="23683"/>
                    <a:pt x="28567" y="23663"/>
                  </a:cubicBezTo>
                  <a:cubicBezTo>
                    <a:pt x="16821" y="19747"/>
                    <a:pt x="6427" y="11392"/>
                    <a:pt x="69" y="756"/>
                  </a:cubicBezTo>
                  <a:cubicBezTo>
                    <a:pt x="-72" y="514"/>
                    <a:pt x="9" y="211"/>
                    <a:pt x="251" y="70"/>
                  </a:cubicBezTo>
                  <a:cubicBezTo>
                    <a:pt x="494" y="-72"/>
                    <a:pt x="796" y="9"/>
                    <a:pt x="937" y="251"/>
                  </a:cubicBezTo>
                  <a:cubicBezTo>
                    <a:pt x="7174" y="10686"/>
                    <a:pt x="17366" y="18880"/>
                    <a:pt x="28890" y="22714"/>
                  </a:cubicBezTo>
                  <a:cubicBezTo>
                    <a:pt x="29152" y="22795"/>
                    <a:pt x="29294" y="23098"/>
                    <a:pt x="29213" y="23360"/>
                  </a:cubicBezTo>
                  <a:cubicBezTo>
                    <a:pt x="29132" y="23562"/>
                    <a:pt x="28950" y="23703"/>
                    <a:pt x="28729" y="237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2431;p47"/>
            <p:cNvSpPr/>
            <p:nvPr/>
          </p:nvSpPr>
          <p:spPr>
            <a:xfrm>
              <a:off x="6656789" y="886251"/>
              <a:ext cx="9281" cy="18185"/>
            </a:xfrm>
            <a:custGeom>
              <a:avLst/>
              <a:gdLst/>
              <a:ahLst/>
              <a:cxnLst/>
              <a:rect l="l" t="t" r="r" b="b"/>
              <a:pathLst>
                <a:path w="9281" h="18185" extrusionOk="0">
                  <a:moveTo>
                    <a:pt x="8780" y="18185"/>
                  </a:moveTo>
                  <a:cubicBezTo>
                    <a:pt x="8618" y="18185"/>
                    <a:pt x="8477" y="18104"/>
                    <a:pt x="8376" y="17983"/>
                  </a:cubicBezTo>
                  <a:cubicBezTo>
                    <a:pt x="4562" y="12837"/>
                    <a:pt x="1675" y="6842"/>
                    <a:pt x="21" y="646"/>
                  </a:cubicBezTo>
                  <a:cubicBezTo>
                    <a:pt x="-60" y="384"/>
                    <a:pt x="101" y="102"/>
                    <a:pt x="384" y="21"/>
                  </a:cubicBezTo>
                  <a:cubicBezTo>
                    <a:pt x="646" y="-60"/>
                    <a:pt x="929" y="102"/>
                    <a:pt x="1010" y="384"/>
                  </a:cubicBezTo>
                  <a:cubicBezTo>
                    <a:pt x="2624" y="6459"/>
                    <a:pt x="5450" y="12332"/>
                    <a:pt x="9183" y="17378"/>
                  </a:cubicBezTo>
                  <a:cubicBezTo>
                    <a:pt x="9345" y="17600"/>
                    <a:pt x="9304" y="17923"/>
                    <a:pt x="9083" y="18084"/>
                  </a:cubicBezTo>
                  <a:cubicBezTo>
                    <a:pt x="9002" y="18145"/>
                    <a:pt x="8881" y="18185"/>
                    <a:pt x="8780" y="18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2432;p47"/>
            <p:cNvSpPr/>
            <p:nvPr/>
          </p:nvSpPr>
          <p:spPr>
            <a:xfrm>
              <a:off x="6773840" y="897783"/>
              <a:ext cx="48095" cy="39207"/>
            </a:xfrm>
            <a:custGeom>
              <a:avLst/>
              <a:gdLst/>
              <a:ahLst/>
              <a:cxnLst/>
              <a:rect l="l" t="t" r="r" b="b"/>
              <a:pathLst>
                <a:path w="48095" h="39207" extrusionOk="0">
                  <a:moveTo>
                    <a:pt x="492" y="39188"/>
                  </a:moveTo>
                  <a:cubicBezTo>
                    <a:pt x="310" y="39188"/>
                    <a:pt x="129" y="39087"/>
                    <a:pt x="48" y="38905"/>
                  </a:cubicBezTo>
                  <a:cubicBezTo>
                    <a:pt x="-73" y="38663"/>
                    <a:pt x="48" y="38360"/>
                    <a:pt x="270" y="38239"/>
                  </a:cubicBezTo>
                  <a:cubicBezTo>
                    <a:pt x="18454" y="29298"/>
                    <a:pt x="34681" y="16139"/>
                    <a:pt x="47194" y="195"/>
                  </a:cubicBezTo>
                  <a:cubicBezTo>
                    <a:pt x="47376" y="-27"/>
                    <a:pt x="47679" y="-67"/>
                    <a:pt x="47901" y="114"/>
                  </a:cubicBezTo>
                  <a:cubicBezTo>
                    <a:pt x="48122" y="276"/>
                    <a:pt x="48163" y="599"/>
                    <a:pt x="47981" y="821"/>
                  </a:cubicBezTo>
                  <a:cubicBezTo>
                    <a:pt x="35387" y="16886"/>
                    <a:pt x="19040" y="30146"/>
                    <a:pt x="714" y="39147"/>
                  </a:cubicBezTo>
                  <a:cubicBezTo>
                    <a:pt x="633" y="39188"/>
                    <a:pt x="572" y="39208"/>
                    <a:pt x="492" y="392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2433;p47"/>
            <p:cNvSpPr/>
            <p:nvPr/>
          </p:nvSpPr>
          <p:spPr>
            <a:xfrm>
              <a:off x="6809364" y="881185"/>
              <a:ext cx="13124" cy="18790"/>
            </a:xfrm>
            <a:custGeom>
              <a:avLst/>
              <a:gdLst/>
              <a:ahLst/>
              <a:cxnLst/>
              <a:rect l="l" t="t" r="r" b="b"/>
              <a:pathLst>
                <a:path w="13124" h="18790" extrusionOk="0">
                  <a:moveTo>
                    <a:pt x="510" y="18791"/>
                  </a:moveTo>
                  <a:cubicBezTo>
                    <a:pt x="368" y="18791"/>
                    <a:pt x="207" y="18730"/>
                    <a:pt x="106" y="18589"/>
                  </a:cubicBezTo>
                  <a:cubicBezTo>
                    <a:pt x="-56" y="18367"/>
                    <a:pt x="-35" y="18044"/>
                    <a:pt x="187" y="17882"/>
                  </a:cubicBezTo>
                  <a:cubicBezTo>
                    <a:pt x="5858" y="13483"/>
                    <a:pt x="10096" y="7246"/>
                    <a:pt x="12135" y="364"/>
                  </a:cubicBezTo>
                  <a:cubicBezTo>
                    <a:pt x="12216" y="102"/>
                    <a:pt x="12498" y="-60"/>
                    <a:pt x="12760" y="21"/>
                  </a:cubicBezTo>
                  <a:cubicBezTo>
                    <a:pt x="13023" y="102"/>
                    <a:pt x="13184" y="384"/>
                    <a:pt x="13103" y="647"/>
                  </a:cubicBezTo>
                  <a:cubicBezTo>
                    <a:pt x="11004" y="7731"/>
                    <a:pt x="6645" y="14128"/>
                    <a:pt x="813" y="18669"/>
                  </a:cubicBezTo>
                  <a:cubicBezTo>
                    <a:pt x="712" y="18750"/>
                    <a:pt x="611" y="18770"/>
                    <a:pt x="510" y="187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12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396" y="1084564"/>
            <a:ext cx="2358062" cy="31440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66" y="1084564"/>
            <a:ext cx="2358062" cy="31440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725" y="1084565"/>
            <a:ext cx="3609350" cy="3144082"/>
          </a:xfrm>
          <a:prstGeom prst="rect">
            <a:avLst/>
          </a:prstGeom>
        </p:spPr>
      </p:pic>
      <p:grpSp>
        <p:nvGrpSpPr>
          <p:cNvPr id="7" name="Google Shape;1645;p33"/>
          <p:cNvGrpSpPr/>
          <p:nvPr/>
        </p:nvGrpSpPr>
        <p:grpSpPr>
          <a:xfrm rot="5400000">
            <a:off x="4055271" y="134459"/>
            <a:ext cx="844667" cy="1341296"/>
            <a:chOff x="177600" y="2303162"/>
            <a:chExt cx="461424" cy="732722"/>
          </a:xfrm>
        </p:grpSpPr>
        <p:grpSp>
          <p:nvGrpSpPr>
            <p:cNvPr id="8" name="Google Shape;1646;p33"/>
            <p:cNvGrpSpPr/>
            <p:nvPr/>
          </p:nvGrpSpPr>
          <p:grpSpPr>
            <a:xfrm>
              <a:off x="423441" y="2517507"/>
              <a:ext cx="215583" cy="229700"/>
              <a:chOff x="423441" y="2517507"/>
              <a:chExt cx="215583" cy="229700"/>
            </a:xfrm>
          </p:grpSpPr>
          <p:sp>
            <p:nvSpPr>
              <p:cNvPr id="15" name="Google Shape;1647;p33"/>
              <p:cNvSpPr/>
              <p:nvPr/>
            </p:nvSpPr>
            <p:spPr>
              <a:xfrm>
                <a:off x="439395" y="2545793"/>
                <a:ext cx="174767" cy="185232"/>
              </a:xfrm>
              <a:custGeom>
                <a:avLst/>
                <a:gdLst/>
                <a:ahLst/>
                <a:cxnLst/>
                <a:rect l="l" t="t" r="r" b="b"/>
                <a:pathLst>
                  <a:path w="203218" h="215386" extrusionOk="0">
                    <a:moveTo>
                      <a:pt x="203072" y="0"/>
                    </a:moveTo>
                    <a:cubicBezTo>
                      <a:pt x="203072" y="0"/>
                      <a:pt x="-34594" y="27382"/>
                      <a:pt x="4302" y="215386"/>
                    </a:cubicBezTo>
                    <a:cubicBezTo>
                      <a:pt x="4302" y="215386"/>
                      <a:pt x="209482" y="188004"/>
                      <a:pt x="2030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648;p33"/>
              <p:cNvSpPr/>
              <p:nvPr/>
            </p:nvSpPr>
            <p:spPr>
              <a:xfrm>
                <a:off x="423441" y="2517507"/>
                <a:ext cx="215583" cy="229700"/>
              </a:xfrm>
              <a:custGeom>
                <a:avLst/>
                <a:gdLst/>
                <a:ahLst/>
                <a:cxnLst/>
                <a:rect l="l" t="t" r="r" b="b"/>
                <a:pathLst>
                  <a:path w="250678" h="267093" extrusionOk="0">
                    <a:moveTo>
                      <a:pt x="762" y="267078"/>
                    </a:moveTo>
                    <a:cubicBezTo>
                      <a:pt x="1634" y="266953"/>
                      <a:pt x="2069" y="267078"/>
                      <a:pt x="2878" y="266766"/>
                    </a:cubicBezTo>
                    <a:cubicBezTo>
                      <a:pt x="5056" y="265833"/>
                      <a:pt x="6550" y="263966"/>
                      <a:pt x="8355" y="262410"/>
                    </a:cubicBezTo>
                    <a:cubicBezTo>
                      <a:pt x="17254" y="254880"/>
                      <a:pt x="25531" y="246790"/>
                      <a:pt x="33745" y="238637"/>
                    </a:cubicBezTo>
                    <a:cubicBezTo>
                      <a:pt x="57767" y="214740"/>
                      <a:pt x="79922" y="189474"/>
                      <a:pt x="103072" y="164954"/>
                    </a:cubicBezTo>
                    <a:cubicBezTo>
                      <a:pt x="133068" y="132905"/>
                      <a:pt x="164309" y="101602"/>
                      <a:pt x="193807" y="69117"/>
                    </a:cubicBezTo>
                    <a:cubicBezTo>
                      <a:pt x="213721" y="47211"/>
                      <a:pt x="232640" y="24745"/>
                      <a:pt x="250438" y="1657"/>
                    </a:cubicBezTo>
                    <a:cubicBezTo>
                      <a:pt x="250812" y="1221"/>
                      <a:pt x="250749" y="599"/>
                      <a:pt x="250252" y="225"/>
                    </a:cubicBezTo>
                    <a:cubicBezTo>
                      <a:pt x="249816" y="-148"/>
                      <a:pt x="249194" y="-23"/>
                      <a:pt x="248820" y="350"/>
                    </a:cubicBezTo>
                    <a:cubicBezTo>
                      <a:pt x="234880" y="17153"/>
                      <a:pt x="220131" y="33395"/>
                      <a:pt x="205071" y="49638"/>
                    </a:cubicBezTo>
                    <a:cubicBezTo>
                      <a:pt x="170408" y="87040"/>
                      <a:pt x="133940" y="123632"/>
                      <a:pt x="98592" y="160723"/>
                    </a:cubicBezTo>
                    <a:cubicBezTo>
                      <a:pt x="77744" y="182753"/>
                      <a:pt x="57269" y="204970"/>
                      <a:pt x="36297" y="227000"/>
                    </a:cubicBezTo>
                    <a:cubicBezTo>
                      <a:pt x="27398" y="236397"/>
                      <a:pt x="18374" y="245607"/>
                      <a:pt x="9288" y="255005"/>
                    </a:cubicBezTo>
                    <a:cubicBezTo>
                      <a:pt x="6301" y="258116"/>
                      <a:pt x="2256" y="260543"/>
                      <a:pt x="389" y="264464"/>
                    </a:cubicBezTo>
                    <a:cubicBezTo>
                      <a:pt x="16" y="265211"/>
                      <a:pt x="264" y="265522"/>
                      <a:pt x="140" y="266331"/>
                    </a:cubicBezTo>
                    <a:cubicBezTo>
                      <a:pt x="-47" y="266517"/>
                      <a:pt x="-47" y="266766"/>
                      <a:pt x="140" y="266953"/>
                    </a:cubicBezTo>
                    <a:cubicBezTo>
                      <a:pt x="327" y="267140"/>
                      <a:pt x="576" y="267140"/>
                      <a:pt x="762" y="2669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" name="Google Shape;1649;p33"/>
            <p:cNvGrpSpPr/>
            <p:nvPr/>
          </p:nvGrpSpPr>
          <p:grpSpPr>
            <a:xfrm>
              <a:off x="177600" y="2303162"/>
              <a:ext cx="326056" cy="122381"/>
              <a:chOff x="177600" y="2303162"/>
              <a:chExt cx="326056" cy="122381"/>
            </a:xfrm>
          </p:grpSpPr>
          <p:sp>
            <p:nvSpPr>
              <p:cNvPr id="13" name="Google Shape;1650;p33"/>
              <p:cNvSpPr/>
              <p:nvPr/>
            </p:nvSpPr>
            <p:spPr>
              <a:xfrm>
                <a:off x="275582" y="2303162"/>
                <a:ext cx="228074" cy="122381"/>
              </a:xfrm>
              <a:custGeom>
                <a:avLst/>
                <a:gdLst/>
                <a:ahLst/>
                <a:cxnLst/>
                <a:rect l="l" t="t" r="r" b="b"/>
                <a:pathLst>
                  <a:path w="334174" h="179313" extrusionOk="0">
                    <a:moveTo>
                      <a:pt x="0" y="73082"/>
                    </a:moveTo>
                    <a:cubicBezTo>
                      <a:pt x="0" y="73082"/>
                      <a:pt x="85320" y="12406"/>
                      <a:pt x="170454" y="1951"/>
                    </a:cubicBezTo>
                    <a:cubicBezTo>
                      <a:pt x="228081" y="-5144"/>
                      <a:pt x="324106" y="3880"/>
                      <a:pt x="333503" y="83973"/>
                    </a:cubicBezTo>
                    <a:cubicBezTo>
                      <a:pt x="346323" y="193066"/>
                      <a:pt x="173379" y="232024"/>
                      <a:pt x="0" y="730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1651;p33"/>
              <p:cNvSpPr/>
              <p:nvPr/>
            </p:nvSpPr>
            <p:spPr>
              <a:xfrm>
                <a:off x="177600" y="2341319"/>
                <a:ext cx="246113" cy="26161"/>
              </a:xfrm>
              <a:custGeom>
                <a:avLst/>
                <a:gdLst/>
                <a:ahLst/>
                <a:cxnLst/>
                <a:rect l="l" t="t" r="r" b="b"/>
                <a:pathLst>
                  <a:path w="360605" h="38331" extrusionOk="0">
                    <a:moveTo>
                      <a:pt x="587" y="20101"/>
                    </a:moveTo>
                    <a:cubicBezTo>
                      <a:pt x="3139" y="21968"/>
                      <a:pt x="4632" y="23710"/>
                      <a:pt x="7557" y="24955"/>
                    </a:cubicBezTo>
                    <a:cubicBezTo>
                      <a:pt x="13220" y="27257"/>
                      <a:pt x="19506" y="26946"/>
                      <a:pt x="25418" y="27631"/>
                    </a:cubicBezTo>
                    <a:cubicBezTo>
                      <a:pt x="107751" y="36654"/>
                      <a:pt x="172286" y="8214"/>
                      <a:pt x="252192" y="13068"/>
                    </a:cubicBezTo>
                    <a:cubicBezTo>
                      <a:pt x="283371" y="15060"/>
                      <a:pt x="317101" y="21470"/>
                      <a:pt x="355436" y="37961"/>
                    </a:cubicBezTo>
                    <a:cubicBezTo>
                      <a:pt x="357303" y="38895"/>
                      <a:pt x="359419" y="37961"/>
                      <a:pt x="360290" y="36281"/>
                    </a:cubicBezTo>
                    <a:cubicBezTo>
                      <a:pt x="361099" y="34414"/>
                      <a:pt x="360290" y="32298"/>
                      <a:pt x="358548" y="31489"/>
                    </a:cubicBezTo>
                    <a:cubicBezTo>
                      <a:pt x="319715" y="12446"/>
                      <a:pt x="285300" y="3422"/>
                      <a:pt x="253126" y="871"/>
                    </a:cubicBezTo>
                    <a:cubicBezTo>
                      <a:pt x="173220" y="-5477"/>
                      <a:pt x="108996" y="25204"/>
                      <a:pt x="26414" y="17985"/>
                    </a:cubicBezTo>
                    <a:cubicBezTo>
                      <a:pt x="20750" y="17487"/>
                      <a:pt x="15025" y="15682"/>
                      <a:pt x="9113" y="16056"/>
                    </a:cubicBezTo>
                    <a:cubicBezTo>
                      <a:pt x="6126" y="16304"/>
                      <a:pt x="4135" y="17549"/>
                      <a:pt x="1085" y="18234"/>
                    </a:cubicBezTo>
                    <a:cubicBezTo>
                      <a:pt x="525" y="18109"/>
                      <a:pt x="90" y="18545"/>
                      <a:pt x="27" y="19043"/>
                    </a:cubicBezTo>
                    <a:cubicBezTo>
                      <a:pt x="-97" y="19540"/>
                      <a:pt x="214" y="19976"/>
                      <a:pt x="774" y="201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" name="Google Shape;1652;p33"/>
            <p:cNvGrpSpPr/>
            <p:nvPr/>
          </p:nvGrpSpPr>
          <p:grpSpPr>
            <a:xfrm>
              <a:off x="258393" y="2710176"/>
              <a:ext cx="218640" cy="325708"/>
              <a:chOff x="258393" y="2710176"/>
              <a:chExt cx="218640" cy="325708"/>
            </a:xfrm>
          </p:grpSpPr>
          <p:sp>
            <p:nvSpPr>
              <p:cNvPr id="11" name="Google Shape;1653;p33"/>
              <p:cNvSpPr/>
              <p:nvPr/>
            </p:nvSpPr>
            <p:spPr>
              <a:xfrm rot="3637164">
                <a:off x="253622" y="2845213"/>
                <a:ext cx="228182" cy="122439"/>
              </a:xfrm>
              <a:custGeom>
                <a:avLst/>
                <a:gdLst/>
                <a:ahLst/>
                <a:cxnLst/>
                <a:rect l="l" t="t" r="r" b="b"/>
                <a:pathLst>
                  <a:path w="334174" h="179313" extrusionOk="0">
                    <a:moveTo>
                      <a:pt x="0" y="73082"/>
                    </a:moveTo>
                    <a:cubicBezTo>
                      <a:pt x="0" y="73082"/>
                      <a:pt x="85320" y="12406"/>
                      <a:pt x="170454" y="1951"/>
                    </a:cubicBezTo>
                    <a:cubicBezTo>
                      <a:pt x="228081" y="-5144"/>
                      <a:pt x="324106" y="3880"/>
                      <a:pt x="333503" y="83973"/>
                    </a:cubicBezTo>
                    <a:cubicBezTo>
                      <a:pt x="346323" y="193066"/>
                      <a:pt x="173379" y="232024"/>
                      <a:pt x="0" y="73082"/>
                    </a:cubicBezTo>
                    <a:close/>
                  </a:path>
                </a:pathLst>
              </a:custGeom>
              <a:solidFill>
                <a:srgbClr val="43847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1654;p33"/>
              <p:cNvSpPr/>
              <p:nvPr/>
            </p:nvSpPr>
            <p:spPr>
              <a:xfrm rot="3637164">
                <a:off x="209766" y="2810790"/>
                <a:ext cx="246230" cy="26173"/>
              </a:xfrm>
              <a:custGeom>
                <a:avLst/>
                <a:gdLst/>
                <a:ahLst/>
                <a:cxnLst/>
                <a:rect l="l" t="t" r="r" b="b"/>
                <a:pathLst>
                  <a:path w="360605" h="38331" extrusionOk="0">
                    <a:moveTo>
                      <a:pt x="587" y="20101"/>
                    </a:moveTo>
                    <a:cubicBezTo>
                      <a:pt x="3139" y="21968"/>
                      <a:pt x="4632" y="23710"/>
                      <a:pt x="7557" y="24955"/>
                    </a:cubicBezTo>
                    <a:cubicBezTo>
                      <a:pt x="13220" y="27257"/>
                      <a:pt x="19506" y="26946"/>
                      <a:pt x="25418" y="27631"/>
                    </a:cubicBezTo>
                    <a:cubicBezTo>
                      <a:pt x="107751" y="36654"/>
                      <a:pt x="172286" y="8214"/>
                      <a:pt x="252192" y="13068"/>
                    </a:cubicBezTo>
                    <a:cubicBezTo>
                      <a:pt x="283371" y="15060"/>
                      <a:pt x="317101" y="21470"/>
                      <a:pt x="355436" y="37961"/>
                    </a:cubicBezTo>
                    <a:cubicBezTo>
                      <a:pt x="357303" y="38895"/>
                      <a:pt x="359419" y="37961"/>
                      <a:pt x="360290" y="36281"/>
                    </a:cubicBezTo>
                    <a:cubicBezTo>
                      <a:pt x="361099" y="34414"/>
                      <a:pt x="360290" y="32298"/>
                      <a:pt x="358548" y="31489"/>
                    </a:cubicBezTo>
                    <a:cubicBezTo>
                      <a:pt x="319715" y="12446"/>
                      <a:pt x="285300" y="3422"/>
                      <a:pt x="253126" y="871"/>
                    </a:cubicBezTo>
                    <a:cubicBezTo>
                      <a:pt x="173220" y="-5477"/>
                      <a:pt x="108996" y="25204"/>
                      <a:pt x="26414" y="17985"/>
                    </a:cubicBezTo>
                    <a:cubicBezTo>
                      <a:pt x="20750" y="17487"/>
                      <a:pt x="15025" y="15682"/>
                      <a:pt x="9113" y="16056"/>
                    </a:cubicBezTo>
                    <a:cubicBezTo>
                      <a:pt x="6126" y="16304"/>
                      <a:pt x="4135" y="17549"/>
                      <a:pt x="1085" y="18234"/>
                    </a:cubicBezTo>
                    <a:cubicBezTo>
                      <a:pt x="525" y="18109"/>
                      <a:pt x="90" y="18545"/>
                      <a:pt x="27" y="19043"/>
                    </a:cubicBezTo>
                    <a:cubicBezTo>
                      <a:pt x="-97" y="19540"/>
                      <a:pt x="214" y="19976"/>
                      <a:pt x="774" y="201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6832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xperiments With Plants and Their Consequences by Slidesgo ">
  <a:themeElements>
    <a:clrScheme name="Simple Light">
      <a:dk1>
        <a:srgbClr val="030719"/>
      </a:dk1>
      <a:lt1>
        <a:srgbClr val="FFFFFF"/>
      </a:lt1>
      <a:dk2>
        <a:srgbClr val="DDF5F3"/>
      </a:dk2>
      <a:lt2>
        <a:srgbClr val="7BA040"/>
      </a:lt2>
      <a:accent1>
        <a:srgbClr val="A0CE63"/>
      </a:accent1>
      <a:accent2>
        <a:srgbClr val="E2791B"/>
      </a:accent2>
      <a:accent3>
        <a:srgbClr val="5F330B"/>
      </a:accent3>
      <a:accent4>
        <a:srgbClr val="438471"/>
      </a:accent4>
      <a:accent5>
        <a:srgbClr val="4357C9"/>
      </a:accent5>
      <a:accent6>
        <a:srgbClr val="F5B919"/>
      </a:accent6>
      <a:hlink>
        <a:srgbClr val="0307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428</Words>
  <Application>Microsoft Office PowerPoint</Application>
  <PresentationFormat>Экран (16:9)</PresentationFormat>
  <Paragraphs>41</Paragraphs>
  <Slides>15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Arial</vt:lpstr>
      <vt:lpstr>Bebas Neue</vt:lpstr>
      <vt:lpstr>Calibri</vt:lpstr>
      <vt:lpstr>Comic Sans MS</vt:lpstr>
      <vt:lpstr>Matilda</vt:lpstr>
      <vt:lpstr>Ranchers</vt:lpstr>
      <vt:lpstr>Roboto Condensed Light</vt:lpstr>
      <vt:lpstr>Rounds Black</vt:lpstr>
      <vt:lpstr>Segoe Print</vt:lpstr>
      <vt:lpstr>Work Sans</vt:lpstr>
      <vt:lpstr>Experiments With Plants and Their Consequences by Slidesgo </vt:lpstr>
      <vt:lpstr>Презентация PowerPoint</vt:lpstr>
      <vt:lpstr>Экологическое воспитание - это один из основных аспектов нравственного воспитания.   Воспитание правильного отношения ребенка к природе вырабатывает в нем те нравственные нормы, которые в дальнейшем станут мотивом его поведения. Природа привлекает детей, постоянно соприкасаясь с ней, она вызывает у них любознательность и интерес.    Но при самостоятельном общении не всегда ребёнок может всё правильно понять, как заботливо и бережно относится к природе. С помощью дидактической игры дети накапливают чувственный опыт и творчески осваивают приобретённые знания, уточняют, закрепляют и расширяют свои представления о явлениях природы, растениях и животных.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Игры и опыты с водой — самый доступный и зрелищный вид экспериментов учить устанавливать причинно-следственные связи.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Experiments with Plants and Their consequences</dc:title>
  <dc:creator>Мансур Мунгишиев</dc:creator>
  <cp:lastModifiedBy>сабина мунгишиева</cp:lastModifiedBy>
  <cp:revision>23</cp:revision>
  <dcterms:modified xsi:type="dcterms:W3CDTF">2024-04-06T20:36:44Z</dcterms:modified>
</cp:coreProperties>
</file>