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16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7" r:id="rId8"/>
    <p:sldId id="263" r:id="rId9"/>
    <p:sldId id="281" r:id="rId10"/>
    <p:sldId id="282" r:id="rId11"/>
    <p:sldId id="283" r:id="rId12"/>
    <p:sldId id="284" r:id="rId13"/>
    <p:sldId id="285" r:id="rId14"/>
    <p:sldId id="286" r:id="rId15"/>
    <p:sldId id="269" r:id="rId16"/>
    <p:sldId id="291" r:id="rId17"/>
    <p:sldId id="287" r:id="rId18"/>
    <p:sldId id="280" r:id="rId19"/>
    <p:sldId id="288" r:id="rId20"/>
    <p:sldId id="290" r:id="rId21"/>
    <p:sldId id="273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21FD047-5E45-443B-A59A-4B106A5F5F2B}">
          <p14:sldIdLst>
            <p14:sldId id="256"/>
            <p14:sldId id="257"/>
            <p14:sldId id="258"/>
            <p14:sldId id="259"/>
            <p14:sldId id="260"/>
            <p14:sldId id="261"/>
            <p14:sldId id="277"/>
            <p14:sldId id="263"/>
            <p14:sldId id="281"/>
            <p14:sldId id="282"/>
            <p14:sldId id="283"/>
            <p14:sldId id="284"/>
            <p14:sldId id="285"/>
            <p14:sldId id="286"/>
            <p14:sldId id="269"/>
            <p14:sldId id="291"/>
            <p14:sldId id="287"/>
            <p14:sldId id="280"/>
            <p14:sldId id="288"/>
            <p14:sldId id="290"/>
            <p14:sldId id="27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629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08" y="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 cstate="email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F14D544F-94E1-4A82-84B8-1AEADE5547E9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B9862B5D-672F-4E30-8143-2B78A3F85D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913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D544F-94E1-4A82-84B8-1AEADE5547E9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62B5D-672F-4E30-8143-2B78A3F85D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92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D544F-94E1-4A82-84B8-1AEADE5547E9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62B5D-672F-4E30-8143-2B78A3F85D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124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D544F-94E1-4A82-84B8-1AEADE5547E9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62B5D-672F-4E30-8143-2B78A3F85D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279091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D544F-94E1-4A82-84B8-1AEADE5547E9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62B5D-672F-4E30-8143-2B78A3F85D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2429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D544F-94E1-4A82-84B8-1AEADE5547E9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62B5D-672F-4E30-8143-2B78A3F85D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9895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D544F-94E1-4A82-84B8-1AEADE5547E9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62B5D-672F-4E30-8143-2B78A3F85D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7993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D544F-94E1-4A82-84B8-1AEADE5547E9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62B5D-672F-4E30-8143-2B78A3F85D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009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D544F-94E1-4A82-84B8-1AEADE5547E9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62B5D-672F-4E30-8143-2B78A3F85D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576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D544F-94E1-4A82-84B8-1AEADE5547E9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62B5D-672F-4E30-8143-2B78A3F85D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519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D544F-94E1-4A82-84B8-1AEADE5547E9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62B5D-672F-4E30-8143-2B78A3F85D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163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D544F-94E1-4A82-84B8-1AEADE5547E9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62B5D-672F-4E30-8143-2B78A3F85D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8094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D544F-94E1-4A82-84B8-1AEADE5547E9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62B5D-672F-4E30-8143-2B78A3F85D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434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D544F-94E1-4A82-84B8-1AEADE5547E9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62B5D-672F-4E30-8143-2B78A3F85D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030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D544F-94E1-4A82-84B8-1AEADE5547E9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62B5D-672F-4E30-8143-2B78A3F85D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593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D544F-94E1-4A82-84B8-1AEADE5547E9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62B5D-672F-4E30-8143-2B78A3F85D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725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D544F-94E1-4A82-84B8-1AEADE5547E9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62B5D-672F-4E30-8143-2B78A3F85D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070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 cstate="email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4D544F-94E1-4A82-84B8-1AEADE5547E9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862B5D-672F-4E30-8143-2B78A3F85D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7295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5166" r:id="rId1"/>
    <p:sldLayoutId id="2147485167" r:id="rId2"/>
    <p:sldLayoutId id="2147485168" r:id="rId3"/>
    <p:sldLayoutId id="2147485169" r:id="rId4"/>
    <p:sldLayoutId id="2147485170" r:id="rId5"/>
    <p:sldLayoutId id="2147485171" r:id="rId6"/>
    <p:sldLayoutId id="2147485172" r:id="rId7"/>
    <p:sldLayoutId id="2147485173" r:id="rId8"/>
    <p:sldLayoutId id="2147485174" r:id="rId9"/>
    <p:sldLayoutId id="2147485175" r:id="rId10"/>
    <p:sldLayoutId id="2147485176" r:id="rId11"/>
    <p:sldLayoutId id="2147485177" r:id="rId12"/>
    <p:sldLayoutId id="2147485178" r:id="rId13"/>
    <p:sldLayoutId id="2147485179" r:id="rId14"/>
    <p:sldLayoutId id="2147485180" r:id="rId15"/>
    <p:sldLayoutId id="2147485181" r:id="rId16"/>
    <p:sldLayoutId id="2147485182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41222" y="1475874"/>
            <a:ext cx="4838700" cy="5245768"/>
          </a:xfrm>
        </p:spPr>
        <p:txBody>
          <a:bodyPr>
            <a:normAutofit fontScale="62500" lnSpcReduction="20000"/>
          </a:bodyPr>
          <a:lstStyle/>
          <a:p>
            <a:pPr algn="ctr"/>
            <a:endParaRPr lang="en-US" sz="2800" b="1" dirty="0">
              <a:solidFill>
                <a:srgbClr val="FF0000"/>
              </a:solidFill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с ребенком с ОВЗ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тему: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«Сундучок русских народных сказок»</a:t>
            </a:r>
          </a:p>
          <a:p>
            <a:pPr algn="r"/>
            <a:endParaRPr lang="en-US" sz="1800" b="1" dirty="0"/>
          </a:p>
          <a:p>
            <a:pPr algn="r"/>
            <a:endParaRPr lang="en-US" dirty="0"/>
          </a:p>
          <a:p>
            <a:pPr algn="r"/>
            <a:endParaRPr lang="en-US" sz="1800" b="1" dirty="0"/>
          </a:p>
          <a:p>
            <a:pPr algn="r"/>
            <a:endParaRPr lang="en-US" dirty="0"/>
          </a:p>
          <a:p>
            <a:pPr algn="r"/>
            <a:endParaRPr lang="en-US" sz="1800" b="1" dirty="0"/>
          </a:p>
          <a:p>
            <a:pPr algn="r"/>
            <a:r>
              <a:rPr lang="ru-RU" sz="2300" b="1" dirty="0">
                <a:solidFill>
                  <a:schemeClr val="tx1"/>
                </a:solidFill>
              </a:rPr>
              <a:t>Подготовила </a:t>
            </a:r>
          </a:p>
          <a:p>
            <a:pPr algn="r"/>
            <a:r>
              <a:rPr lang="ru-RU" sz="2300" b="1" dirty="0" smtClean="0">
                <a:solidFill>
                  <a:schemeClr val="tx1"/>
                </a:solidFill>
              </a:rPr>
              <a:t>Ким Е.А.. воспитатель</a:t>
            </a:r>
            <a:endParaRPr lang="ru-RU" sz="2300" b="1" dirty="0">
              <a:solidFill>
                <a:schemeClr val="tx1"/>
              </a:solidFill>
            </a:endParaRPr>
          </a:p>
          <a:p>
            <a:pPr algn="ctr"/>
            <a:endParaRPr lang="en-US" sz="1800" b="1" dirty="0"/>
          </a:p>
          <a:p>
            <a:pPr algn="ctr"/>
            <a:endParaRPr lang="en-US" dirty="0"/>
          </a:p>
          <a:p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27000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СШ №12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C:\Users\Roza\Desktop\i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8100" y="1475873"/>
            <a:ext cx="6207984" cy="46324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43294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233507"/>
            <a:ext cx="9905998" cy="85735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Читали русские народные сказки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90" y="1155030"/>
            <a:ext cx="3413960" cy="34139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5760" y="2438401"/>
            <a:ext cx="3561639" cy="356163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6709" y="1130369"/>
            <a:ext cx="4375902" cy="430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119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28327" y="137610"/>
            <a:ext cx="9906000" cy="11858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Играли в дидактические игры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326" y="1323473"/>
            <a:ext cx="4820653" cy="36154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1327" y="1118936"/>
            <a:ext cx="5366084" cy="4024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3406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067" y="241634"/>
            <a:ext cx="5117432" cy="28785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0378" y="0"/>
            <a:ext cx="4716379" cy="35372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44" y="3278639"/>
            <a:ext cx="4658477" cy="34921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0378" y="3665212"/>
            <a:ext cx="4394659" cy="3105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983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90863" y="266200"/>
            <a:ext cx="9906000" cy="103321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Показывали театр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4998" y="1147010"/>
            <a:ext cx="7067550" cy="5300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7636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957" y="1299412"/>
            <a:ext cx="5314950" cy="3981450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090863" y="266200"/>
            <a:ext cx="9906000" cy="10332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Изготовили  театр на палочке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9139" y="2438401"/>
            <a:ext cx="5472261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36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1452" y="427839"/>
            <a:ext cx="4957453" cy="521898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«Роль сказки в жизни ребенка».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Поделки на тему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«Моя любимая сказка».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Викторина «Сундучок сказок».</a:t>
            </a:r>
          </a:p>
          <a:p>
            <a:r>
              <a:rPr lang="ru-RU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9326" y="1331494"/>
            <a:ext cx="6047874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543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1.slide-share.ru/s_slide/6c0d8f542dbb7fa084f26464a374099b/5923a1e6-dfda-4ab6-b672-91de3101261f.jpe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83322" y="294897"/>
            <a:ext cx="8555288" cy="641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0085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66745" y="173165"/>
            <a:ext cx="9906000" cy="77628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Творческая деятельность по сказкам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Объект 12"/>
          <p:cNvPicPr>
            <a:picLocks noGrp="1" noChangeAspect="1"/>
          </p:cNvPicPr>
          <p:nvPr>
            <p:ph sz="half"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739" y="949452"/>
            <a:ext cx="3640138" cy="2717800"/>
          </a:xfrm>
          <a:prstGeom prst="rect">
            <a:avLst/>
          </a:prstGeom>
        </p:spPr>
      </p:pic>
      <p:pic>
        <p:nvPicPr>
          <p:cNvPr id="14" name="Объект 13"/>
          <p:cNvPicPr>
            <a:picLocks noGrp="1" noChangeAspect="1"/>
          </p:cNvPicPr>
          <p:nvPr>
            <p:ph sz="quarter"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8821" y="3795880"/>
            <a:ext cx="3432175" cy="2717800"/>
          </a:xfr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8895" y="949452"/>
            <a:ext cx="4133850" cy="551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3837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961314" y="132224"/>
            <a:ext cx="58378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Оформили выставку, привлекая других детей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191" y="1209442"/>
            <a:ext cx="9821174" cy="5524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8649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Получили результат: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называет сказку, ее героев, проговаривая слова, </a:t>
            </a:r>
            <a:r>
              <a:rPr lang="ru-RU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звукки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Использует в речи слова: добрый, хитрый, умная, злой.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Поддерживает диалог с воспитателем.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Показывает сказку посредством театра.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Преодолевает застенчивость, страх общения.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Ведет монолог (краткий).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9662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6619" y="514082"/>
            <a:ext cx="9328401" cy="587141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проекта </a:t>
            </a:r>
            <a:endParaRPr lang="en-US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 проекта: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краткосрочный, познавательный </a:t>
            </a:r>
          </a:p>
          <a:p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проекта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4 недели </a:t>
            </a:r>
            <a:r>
              <a:rPr lang="ru-RU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10.03.2019г</a:t>
            </a:r>
            <a:r>
              <a:rPr lang="ru-RU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r>
              <a:rPr lang="ru-RU" sz="32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10.04.2019г</a:t>
            </a:r>
            <a:r>
              <a:rPr lang="ru-RU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проекта: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с ОВЗ младшего возраста,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воспитанников, педагог группы</a:t>
            </a:r>
          </a:p>
          <a:p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693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85735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 по реализации проекта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2" y="1475874"/>
            <a:ext cx="9905999" cy="4315327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сказке ребенок познает мир не только умом, но и сердцем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не только познает, но и выражает собственное отношение к добру и злу.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учится анализировать поведение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героев,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развивается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чувствовать и понимать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другого. 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овышается самооценка,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уверенность в себе, желание помочь, посочувствовать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другому.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Сказка знакомит с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богатством и красотой русского языка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Учит ребенка говорить, расширяет словарь, учит вести монолог и диалог.</a:t>
            </a:r>
          </a:p>
          <a:p>
            <a:pPr marL="0" indent="0">
              <a:buNone/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76179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1" y="2481662"/>
            <a:ext cx="8979760" cy="1230939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4207494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1452" y="401054"/>
            <a:ext cx="10347601" cy="6251416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2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</a:t>
            </a:r>
          </a:p>
          <a:p>
            <a:r>
              <a:rPr lang="ru-RU" sz="2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Сказка - прекрасное творение искусства. Социальная, художественная и педагогическая ценность народных сказок несомненна и общепризнана. </a:t>
            </a:r>
            <a:endParaRPr lang="ru-RU" sz="29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Русская </a:t>
            </a:r>
            <a:r>
              <a:rPr lang="ru-RU" sz="2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народная сказка - это почва, имеющая неограниченные развивающие и воспитывающие возможности. Она вводит детей в круг необыкновенных событий, превращений, происходящих с их героями, выражает глубокие моральные идеи, учит доброму отношению к людям, показывает высокие чувства и стремления.</a:t>
            </a:r>
          </a:p>
          <a:p>
            <a:r>
              <a:rPr lang="ru-RU" sz="2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Сказка для ребенка - это не что иное, как особое средство постижения жизни, способ познания, осмысления некоторых жизненных явлений, моральных установок общества, постижения реальной действительности. Образность сказки, даже более того - ее условность, хорошо усваивается ребенком.</a:t>
            </a:r>
          </a:p>
          <a:p>
            <a:endParaRPr lang="ru-RU" sz="4500" dirty="0"/>
          </a:p>
        </p:txBody>
      </p:sp>
    </p:spTree>
    <p:extLst>
      <p:ext uri="{BB962C8B-B14F-4D97-AF65-F5344CB8AC3E}">
        <p14:creationId xmlns:p14="http://schemas.microsoft.com/office/powerpoint/2010/main" val="3559952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5342" y="587229"/>
            <a:ext cx="9328401" cy="5771626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3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и задачи проекта</a:t>
            </a:r>
            <a:endParaRPr lang="ru-RU" sz="3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Развитие у </a:t>
            </a:r>
            <a:r>
              <a:rPr lang="ru-RU" sz="2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речи посредством знакомства, закрепления со сказками</a:t>
            </a:r>
            <a:endParaRPr lang="ru-RU" sz="2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Расширить, закреплять и </a:t>
            </a:r>
            <a:r>
              <a:rPr lang="ru-RU" sz="2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систематизировать знания  воспитанника о русских народных сказках их героях.</a:t>
            </a:r>
            <a:endParaRPr lang="ru-RU" sz="2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Формировать нравственные </a:t>
            </a:r>
            <a:r>
              <a:rPr lang="ru-RU" sz="2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о </a:t>
            </a:r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добре и зле, о хороших поступках и плохих</a:t>
            </a:r>
            <a:r>
              <a:rPr lang="ru-RU" sz="2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словарь, ГСР, ЗСР, развивать монологическую и диалогическую речь.</a:t>
            </a:r>
            <a:endParaRPr lang="ru-RU" sz="2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интонационную выразительность </a:t>
            </a:r>
            <a:r>
              <a:rPr lang="ru-RU" sz="2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речи.</a:t>
            </a:r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Развивать </a:t>
            </a:r>
            <a:r>
              <a:rPr lang="ru-RU" sz="2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творческие, </a:t>
            </a:r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познавательные </a:t>
            </a:r>
            <a:r>
              <a:rPr lang="ru-RU" sz="2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способности</a:t>
            </a:r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эмоциональному развитию.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07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1452" y="427839"/>
            <a:ext cx="9328401" cy="582056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3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проекта</a:t>
            </a:r>
            <a:endParaRPr lang="ru-RU" sz="35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1.Подготовительный этап (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10.03.2019г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-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17.03.2019г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ребенка к русской народной культуре, развитие его речи.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цели и задач проекта.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плана реализации проекта (основного этапа проектирования).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художественной литературы для чтения детям: стихи, загадки, сказки.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иллюстративного материала на данную тематику, атрибутов для игровой деятельности.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конспектов НОД.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перспективный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работы с ребенком, родителем, воспитателями..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6825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1452" y="427839"/>
            <a:ext cx="9328401" cy="58205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проекта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2.Основной этап (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17.03.2019г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24.03.2019г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перспективного плана.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с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ребенком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художественной литературы.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Разучивание с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стихов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потешек.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Продуктивная деятельность совместно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 работы)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родителей «Роль сказки в жизни ребенка».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выставки детских творческих работ «Сундучок русских народных сказок».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4588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1452" y="427839"/>
            <a:ext cx="9328401" cy="58205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проекта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3.Заключительный этап (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24.03.2019г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.-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10.04.2019г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выставки.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педагогическому сообществу (внутри учреждения, на сайте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СШ №12).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проекта педагогическому сообществу (на педагогических порталах, сайтах).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конкурсах разного уровня.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1127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5410" y="267418"/>
            <a:ext cx="9328401" cy="640609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Ожидаемый результат</a:t>
            </a:r>
          </a:p>
          <a:p>
            <a:pPr lvl="0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познакомится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русскими народными сказками.                                                                                                                              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Повысится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 к рассказыванию сказок, рассматриванию иллюстраций. </a:t>
            </a:r>
          </a:p>
          <a:p>
            <a:pPr lvl="0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Сформируется понятие: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зло, храбрость и трусость, хитрость и простодушия.</a:t>
            </a:r>
          </a:p>
          <a:p>
            <a:pPr lvl="0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Сформируется умение характеризовать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поступки, поведение; выражать 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понимать чувства других. </a:t>
            </a:r>
          </a:p>
          <a:p>
            <a:pPr lvl="0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Улучшится речь, увеличится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словарный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запас, сформируется умение вести диалог и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моголог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деятельность будет способствовать детско-родительским отношениям. </a:t>
            </a:r>
          </a:p>
        </p:txBody>
      </p:sp>
    </p:spTree>
    <p:extLst>
      <p:ext uri="{BB962C8B-B14F-4D97-AF65-F5344CB8AC3E}">
        <p14:creationId xmlns:p14="http://schemas.microsoft.com/office/powerpoint/2010/main" val="704549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ребенком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5644" y="1745838"/>
            <a:ext cx="5596271" cy="460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3990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Контур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Контур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Контур</Template>
  <TotalTime>243</TotalTime>
  <Words>557</Words>
  <Application>Microsoft Office PowerPoint</Application>
  <PresentationFormat>Широкоэкранный</PresentationFormat>
  <Paragraphs>85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Times New Roman</vt:lpstr>
      <vt:lpstr>Trebuchet MS</vt:lpstr>
      <vt:lpstr>Tw Cen MT</vt:lpstr>
      <vt:lpstr>Контур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Работа с ребенком</vt:lpstr>
      <vt:lpstr>Читали русские народные сказки</vt:lpstr>
      <vt:lpstr>Играли в дидактические игры</vt:lpstr>
      <vt:lpstr>Презентация PowerPoint</vt:lpstr>
      <vt:lpstr>Показывали театр</vt:lpstr>
      <vt:lpstr>Презентация PowerPoint</vt:lpstr>
      <vt:lpstr>Презентация PowerPoint</vt:lpstr>
      <vt:lpstr>Презентация PowerPoint</vt:lpstr>
      <vt:lpstr>Творческая деятельность по сказкам</vt:lpstr>
      <vt:lpstr>Презентация PowerPoint</vt:lpstr>
      <vt:lpstr>Получили результат: </vt:lpstr>
      <vt:lpstr>Вывод по реализации проекта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Рамазан</dc:creator>
  <cp:lastModifiedBy>on</cp:lastModifiedBy>
  <cp:revision>44</cp:revision>
  <dcterms:created xsi:type="dcterms:W3CDTF">2016-04-10T08:35:07Z</dcterms:created>
  <dcterms:modified xsi:type="dcterms:W3CDTF">2025-06-02T06:59:20Z</dcterms:modified>
</cp:coreProperties>
</file>